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omments/comment1.xml" ContentType="application/vnd.openxmlformats-officedocument.presentationml.comment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74" r:id="rId4"/>
  </p:sldMasterIdLst>
  <p:notesMasterIdLst>
    <p:notesMasterId r:id="rId57"/>
  </p:notesMasterIdLst>
  <p:handoutMasterIdLst>
    <p:handoutMasterId r:id="rId58"/>
  </p:handoutMasterIdLst>
  <p:sldIdLst>
    <p:sldId id="292" r:id="rId5"/>
    <p:sldId id="1920" r:id="rId6"/>
    <p:sldId id="1921" r:id="rId7"/>
    <p:sldId id="1923" r:id="rId8"/>
    <p:sldId id="1912" r:id="rId9"/>
    <p:sldId id="1924" r:id="rId10"/>
    <p:sldId id="276" r:id="rId11"/>
    <p:sldId id="289" r:id="rId12"/>
    <p:sldId id="1952" r:id="rId13"/>
    <p:sldId id="1922" r:id="rId14"/>
    <p:sldId id="277" r:id="rId15"/>
    <p:sldId id="1951" r:id="rId16"/>
    <p:sldId id="1953" r:id="rId17"/>
    <p:sldId id="1954" r:id="rId18"/>
    <p:sldId id="1955" r:id="rId19"/>
    <p:sldId id="1956" r:id="rId20"/>
    <p:sldId id="1957" r:id="rId21"/>
    <p:sldId id="1959" r:id="rId22"/>
    <p:sldId id="1958" r:id="rId23"/>
    <p:sldId id="1932" r:id="rId24"/>
    <p:sldId id="1907" r:id="rId25"/>
    <p:sldId id="1933" r:id="rId26"/>
    <p:sldId id="1944" r:id="rId27"/>
    <p:sldId id="1945" r:id="rId28"/>
    <p:sldId id="1946" r:id="rId29"/>
    <p:sldId id="1947" r:id="rId30"/>
    <p:sldId id="1948" r:id="rId31"/>
    <p:sldId id="1950" r:id="rId32"/>
    <p:sldId id="1960" r:id="rId33"/>
    <p:sldId id="1962" r:id="rId34"/>
    <p:sldId id="1963" r:id="rId35"/>
    <p:sldId id="1982" r:id="rId36"/>
    <p:sldId id="1964" r:id="rId37"/>
    <p:sldId id="1965" r:id="rId38"/>
    <p:sldId id="1966" r:id="rId39"/>
    <p:sldId id="1967" r:id="rId40"/>
    <p:sldId id="1968" r:id="rId41"/>
    <p:sldId id="1969" r:id="rId42"/>
    <p:sldId id="1970" r:id="rId43"/>
    <p:sldId id="1973" r:id="rId44"/>
    <p:sldId id="1981" r:id="rId45"/>
    <p:sldId id="1974" r:id="rId46"/>
    <p:sldId id="1972" r:id="rId47"/>
    <p:sldId id="1971" r:id="rId48"/>
    <p:sldId id="1975" r:id="rId49"/>
    <p:sldId id="1980" r:id="rId50"/>
    <p:sldId id="360" r:id="rId51"/>
    <p:sldId id="1984" r:id="rId52"/>
    <p:sldId id="1985" r:id="rId53"/>
    <p:sldId id="1983" r:id="rId54"/>
    <p:sldId id="317" r:id="rId55"/>
    <p:sldId id="1910" r:id="rId56"/>
  </p:sldIdLst>
  <p:sldSz cx="12192000" cy="6858000"/>
  <p:notesSz cx="6791325" cy="9925050"/>
  <p:defaultText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uido Goukens" initials="GG" lastIdx="2" clrIdx="0">
    <p:extLst>
      <p:ext uri="{19B8F6BF-5375-455C-9EA6-DF929625EA0E}">
        <p15:presenceInfo xmlns:p15="http://schemas.microsoft.com/office/powerpoint/2012/main" userId="S::guido.goukens@katholiekonderwijs.vlaanderen::b233ee10-fd49-4e7e-bfd3-acbdbaad443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F18B3"/>
    <a:srgbClr val="FF8414"/>
    <a:srgbClr val="B1B64A"/>
    <a:srgbClr val="57C3CB"/>
    <a:srgbClr val="B22A89"/>
    <a:srgbClr val="EF8A37"/>
    <a:srgbClr val="999D00"/>
    <a:srgbClr val="19BCCB"/>
    <a:srgbClr val="BF089C"/>
    <a:srgbClr val="00BEC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669C55B-4260-6343-B4CB-90AC9CE0181B}" v="6" dt="2021-03-03T12:10:22.454"/>
    <p1510:client id="{3A7432C8-F642-4E0E-B59A-23FFCB0095DF}" v="28" dt="2021-03-02T15:37:36.936"/>
    <p1510:client id="{84447425-5DA0-4A0B-AFCC-8034CDA63912}" vWet="4" dt="2021-03-02T15:37:13.082"/>
    <p1510:client id="{CF461546-343F-AD47-99A7-6AF14A1A39AC}" v="111" dt="2021-03-02T23:35:49.988"/>
  </p1510:revLst>
</p1510:revInfo>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Stijl, gemiddeld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0505E3EF-67EA-436B-97B2-0124C06EBD24}" styleName="Stijl, gemiddeld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93296810-A885-4BE3-A3E7-6D5BEEA58F35}" styleName="Stijl, gemiddeld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6D9F66E-5EB9-4882-86FB-DCBF35E3C3E4}" styleName="Stijl, gemiddeld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5940675A-B579-460E-94D1-54222C63F5DA}" styleName="Geen stijl, tabelraster">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912C8C85-51F0-491E-9774-3900AFEF0FD7}" styleName="Stijl, licht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D7AC3CCA-C797-4891-BE02-D94E43425B78}" styleName="Stijl, gemiddeld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handoutMaster" Target="handoutMasters/handoutMaster1.xml"/><Relationship Id="rId5" Type="http://schemas.openxmlformats.org/officeDocument/2006/relationships/slide" Target="slides/slide1.xml"/><Relationship Id="rId61" Type="http://schemas.openxmlformats.org/officeDocument/2006/relationships/viewProps" Target="viewProp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microsoft.com/office/2016/11/relationships/changesInfo" Target="changesInfos/changesInfo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commentAuthors" Target="commentAuthor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notesMaster" Target="notesMasters/notesMaster1.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presProps" Target="presProps.xml"/><Relationship Id="rId65"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urgen Tombal" userId="92029440-780d-4f9d-96a2-af8211a061eb" providerId="ADAL" clId="{1669C55B-4260-6343-B4CB-90AC9CE0181B}"/>
    <pc:docChg chg="addSld delSld modSld">
      <pc:chgData name="Jurgen Tombal" userId="92029440-780d-4f9d-96a2-af8211a061eb" providerId="ADAL" clId="{1669C55B-4260-6343-B4CB-90AC9CE0181B}" dt="2021-03-03T12:10:22.443" v="5"/>
      <pc:docMkLst>
        <pc:docMk/>
      </pc:docMkLst>
      <pc:sldChg chg="del modNotesTx">
        <pc:chgData name="Jurgen Tombal" userId="92029440-780d-4f9d-96a2-af8211a061eb" providerId="ADAL" clId="{1669C55B-4260-6343-B4CB-90AC9CE0181B}" dt="2021-03-03T12:09:44.788" v="3" actId="2696"/>
        <pc:sldMkLst>
          <pc:docMk/>
          <pc:sldMk cId="3798463873" sldId="1976"/>
        </pc:sldMkLst>
      </pc:sldChg>
      <pc:sldChg chg="del">
        <pc:chgData name="Jurgen Tombal" userId="92029440-780d-4f9d-96a2-af8211a061eb" providerId="ADAL" clId="{1669C55B-4260-6343-B4CB-90AC9CE0181B}" dt="2021-03-03T12:09:37.874" v="2" actId="2696"/>
        <pc:sldMkLst>
          <pc:docMk/>
          <pc:sldMk cId="1431058839" sldId="1977"/>
        </pc:sldMkLst>
      </pc:sldChg>
      <pc:sldChg chg="del">
        <pc:chgData name="Jurgen Tombal" userId="92029440-780d-4f9d-96a2-af8211a061eb" providerId="ADAL" clId="{1669C55B-4260-6343-B4CB-90AC9CE0181B}" dt="2021-03-03T12:09:22.449" v="1" actId="2696"/>
        <pc:sldMkLst>
          <pc:docMk/>
          <pc:sldMk cId="1702992176" sldId="1978"/>
        </pc:sldMkLst>
      </pc:sldChg>
      <pc:sldChg chg="mod modShow">
        <pc:chgData name="Jurgen Tombal" userId="92029440-780d-4f9d-96a2-af8211a061eb" providerId="ADAL" clId="{1669C55B-4260-6343-B4CB-90AC9CE0181B}" dt="2021-03-03T12:09:54.629" v="4" actId="729"/>
        <pc:sldMkLst>
          <pc:docMk/>
          <pc:sldMk cId="3049022460" sldId="1983"/>
        </pc:sldMkLst>
      </pc:sldChg>
      <pc:sldChg chg="add">
        <pc:chgData name="Jurgen Tombal" userId="92029440-780d-4f9d-96a2-af8211a061eb" providerId="ADAL" clId="{1669C55B-4260-6343-B4CB-90AC9CE0181B}" dt="2021-03-03T12:10:22.443" v="5"/>
        <pc:sldMkLst>
          <pc:docMk/>
          <pc:sldMk cId="862641999" sldId="1985"/>
        </pc:sldMkLst>
      </pc:sldChg>
    </pc:docChg>
  </pc:docChgLst>
  <pc:docChgLst>
    <pc:chgData name="Jurgen Tombal" userId="92029440-780d-4f9d-96a2-af8211a061eb" providerId="ADAL" clId="{CF461546-343F-AD47-99A7-6AF14A1A39AC}"/>
    <pc:docChg chg="custSel modSld">
      <pc:chgData name="Jurgen Tombal" userId="92029440-780d-4f9d-96a2-af8211a061eb" providerId="ADAL" clId="{CF461546-343F-AD47-99A7-6AF14A1A39AC}" dt="2021-03-02T23:53:03.039" v="235" actId="14100"/>
      <pc:docMkLst>
        <pc:docMk/>
      </pc:docMkLst>
      <pc:sldChg chg="addSp delSp modSp mod">
        <pc:chgData name="Jurgen Tombal" userId="92029440-780d-4f9d-96a2-af8211a061eb" providerId="ADAL" clId="{CF461546-343F-AD47-99A7-6AF14A1A39AC}" dt="2021-03-02T23:03:08.428" v="119" actId="14100"/>
        <pc:sldMkLst>
          <pc:docMk/>
          <pc:sldMk cId="4002633242" sldId="1963"/>
        </pc:sldMkLst>
        <pc:picChg chg="add mod">
          <ac:chgData name="Jurgen Tombal" userId="92029440-780d-4f9d-96a2-af8211a061eb" providerId="ADAL" clId="{CF461546-343F-AD47-99A7-6AF14A1A39AC}" dt="2021-03-02T20:04:42.360" v="0"/>
          <ac:picMkLst>
            <pc:docMk/>
            <pc:sldMk cId="4002633242" sldId="1963"/>
            <ac:picMk id="23" creationId="{F6B5CA00-E22D-D64A-912B-C6B22D323B95}"/>
          </ac:picMkLst>
        </pc:picChg>
        <pc:picChg chg="del">
          <ac:chgData name="Jurgen Tombal" userId="92029440-780d-4f9d-96a2-af8211a061eb" providerId="ADAL" clId="{CF461546-343F-AD47-99A7-6AF14A1A39AC}" dt="2021-03-02T23:02:10.946" v="115" actId="478"/>
          <ac:picMkLst>
            <pc:docMk/>
            <pc:sldMk cId="4002633242" sldId="1963"/>
            <ac:picMk id="30" creationId="{27FFE01D-3F12-415F-A42C-F0C53EDC1EBB}"/>
          </ac:picMkLst>
        </pc:picChg>
        <pc:picChg chg="add mod">
          <ac:chgData name="Jurgen Tombal" userId="92029440-780d-4f9d-96a2-af8211a061eb" providerId="ADAL" clId="{CF461546-343F-AD47-99A7-6AF14A1A39AC}" dt="2021-03-02T23:03:08.428" v="119" actId="14100"/>
          <ac:picMkLst>
            <pc:docMk/>
            <pc:sldMk cId="4002633242" sldId="1963"/>
            <ac:picMk id="7170" creationId="{99D2D69B-223B-E34D-99B9-F66406240251}"/>
          </ac:picMkLst>
        </pc:picChg>
      </pc:sldChg>
      <pc:sldChg chg="addSp modSp">
        <pc:chgData name="Jurgen Tombal" userId="92029440-780d-4f9d-96a2-af8211a061eb" providerId="ADAL" clId="{CF461546-343F-AD47-99A7-6AF14A1A39AC}" dt="2021-03-02T20:08:07.625" v="11" actId="14100"/>
        <pc:sldMkLst>
          <pc:docMk/>
          <pc:sldMk cId="3283485008" sldId="1964"/>
        </pc:sldMkLst>
        <pc:picChg chg="add mod">
          <ac:chgData name="Jurgen Tombal" userId="92029440-780d-4f9d-96a2-af8211a061eb" providerId="ADAL" clId="{CF461546-343F-AD47-99A7-6AF14A1A39AC}" dt="2021-03-02T20:08:07.625" v="11" actId="14100"/>
          <ac:picMkLst>
            <pc:docMk/>
            <pc:sldMk cId="3283485008" sldId="1964"/>
            <ac:picMk id="2050" creationId="{D2CAD4A3-54FA-274F-BC7C-0559AF6251E7}"/>
          </ac:picMkLst>
        </pc:picChg>
      </pc:sldChg>
      <pc:sldChg chg="delSp mod">
        <pc:chgData name="Jurgen Tombal" userId="92029440-780d-4f9d-96a2-af8211a061eb" providerId="ADAL" clId="{CF461546-343F-AD47-99A7-6AF14A1A39AC}" dt="2021-03-02T23:04:58.166" v="120" actId="21"/>
        <pc:sldMkLst>
          <pc:docMk/>
          <pc:sldMk cId="1939581297" sldId="1965"/>
        </pc:sldMkLst>
        <pc:picChg chg="del">
          <ac:chgData name="Jurgen Tombal" userId="92029440-780d-4f9d-96a2-af8211a061eb" providerId="ADAL" clId="{CF461546-343F-AD47-99A7-6AF14A1A39AC}" dt="2021-03-02T23:04:58.166" v="120" actId="21"/>
          <ac:picMkLst>
            <pc:docMk/>
            <pc:sldMk cId="1939581297" sldId="1965"/>
            <ac:picMk id="8" creationId="{1EB33285-4E0B-4366-9AF6-C0821C36B92E}"/>
          </ac:picMkLst>
        </pc:picChg>
      </pc:sldChg>
      <pc:sldChg chg="addSp delSp modSp">
        <pc:chgData name="Jurgen Tombal" userId="92029440-780d-4f9d-96a2-af8211a061eb" providerId="ADAL" clId="{CF461546-343F-AD47-99A7-6AF14A1A39AC}" dt="2021-03-02T20:11:23.570" v="20" actId="1076"/>
        <pc:sldMkLst>
          <pc:docMk/>
          <pc:sldMk cId="1803456463" sldId="1970"/>
        </pc:sldMkLst>
        <pc:picChg chg="add del mod">
          <ac:chgData name="Jurgen Tombal" userId="92029440-780d-4f9d-96a2-af8211a061eb" providerId="ADAL" clId="{CF461546-343F-AD47-99A7-6AF14A1A39AC}" dt="2021-03-02T20:11:23.570" v="20" actId="1076"/>
          <ac:picMkLst>
            <pc:docMk/>
            <pc:sldMk cId="1803456463" sldId="1970"/>
            <ac:picMk id="3074" creationId="{EA7BCFBA-4F16-CB44-9136-28C0F89CFB63}"/>
          </ac:picMkLst>
        </pc:picChg>
      </pc:sldChg>
      <pc:sldChg chg="addSp delSp modSp mod">
        <pc:chgData name="Jurgen Tombal" userId="92029440-780d-4f9d-96a2-af8211a061eb" providerId="ADAL" clId="{CF461546-343F-AD47-99A7-6AF14A1A39AC}" dt="2021-03-02T22:53:50.545" v="114" actId="1076"/>
        <pc:sldMkLst>
          <pc:docMk/>
          <pc:sldMk cId="1119568791" sldId="1972"/>
        </pc:sldMkLst>
        <pc:spChg chg="add mod">
          <ac:chgData name="Jurgen Tombal" userId="92029440-780d-4f9d-96a2-af8211a061eb" providerId="ADAL" clId="{CF461546-343F-AD47-99A7-6AF14A1A39AC}" dt="2021-03-02T20:17:34.383" v="49" actId="14100"/>
          <ac:spMkLst>
            <pc:docMk/>
            <pc:sldMk cId="1119568791" sldId="1972"/>
            <ac:spMk id="17" creationId="{E98DE917-B689-4E44-A33C-5A994419F9A4}"/>
          </ac:spMkLst>
        </pc:spChg>
        <pc:spChg chg="del mod">
          <ac:chgData name="Jurgen Tombal" userId="92029440-780d-4f9d-96a2-af8211a061eb" providerId="ADAL" clId="{CF461546-343F-AD47-99A7-6AF14A1A39AC}" dt="2021-03-02T22:53:47.933" v="113" actId="478"/>
          <ac:spMkLst>
            <pc:docMk/>
            <pc:sldMk cId="1119568791" sldId="1972"/>
            <ac:spMk id="35" creationId="{1ACFA64E-1E2C-485E-8433-A04759E2155E}"/>
          </ac:spMkLst>
        </pc:spChg>
        <pc:picChg chg="del">
          <ac:chgData name="Jurgen Tombal" userId="92029440-780d-4f9d-96a2-af8211a061eb" providerId="ADAL" clId="{CF461546-343F-AD47-99A7-6AF14A1A39AC}" dt="2021-03-02T22:49:42.174" v="70" actId="478"/>
          <ac:picMkLst>
            <pc:docMk/>
            <pc:sldMk cId="1119568791" sldId="1972"/>
            <ac:picMk id="30" creationId="{93166D4F-ACA1-43C4-A1CB-EAF2AAFFB0F0}"/>
          </ac:picMkLst>
        </pc:picChg>
        <pc:picChg chg="del">
          <ac:chgData name="Jurgen Tombal" userId="92029440-780d-4f9d-96a2-af8211a061eb" providerId="ADAL" clId="{CF461546-343F-AD47-99A7-6AF14A1A39AC}" dt="2021-03-02T22:53:29.742" v="107" actId="478"/>
          <ac:picMkLst>
            <pc:docMk/>
            <pc:sldMk cId="1119568791" sldId="1972"/>
            <ac:picMk id="34" creationId="{D251ABEA-914A-4297-89EF-CB1ECBC5A12C}"/>
          </ac:picMkLst>
        </pc:picChg>
        <pc:picChg chg="add mod">
          <ac:chgData name="Jurgen Tombal" userId="92029440-780d-4f9d-96a2-af8211a061eb" providerId="ADAL" clId="{CF461546-343F-AD47-99A7-6AF14A1A39AC}" dt="2021-03-02T22:53:41.459" v="111" actId="1076"/>
          <ac:picMkLst>
            <pc:docMk/>
            <pc:sldMk cId="1119568791" sldId="1972"/>
            <ac:picMk id="6146" creationId="{32B6B14B-EE8F-B648-A239-72C3268F1C8A}"/>
          </ac:picMkLst>
        </pc:picChg>
        <pc:picChg chg="add mod">
          <ac:chgData name="Jurgen Tombal" userId="92029440-780d-4f9d-96a2-af8211a061eb" providerId="ADAL" clId="{CF461546-343F-AD47-99A7-6AF14A1A39AC}" dt="2021-03-02T22:53:50.545" v="114" actId="1076"/>
          <ac:picMkLst>
            <pc:docMk/>
            <pc:sldMk cId="1119568791" sldId="1972"/>
            <ac:picMk id="6148" creationId="{05E05E05-4E9E-0C45-B214-8E3657F4EB33}"/>
          </ac:picMkLst>
        </pc:picChg>
      </pc:sldChg>
      <pc:sldChg chg="addSp delSp modSp mod">
        <pc:chgData name="Jurgen Tombal" userId="92029440-780d-4f9d-96a2-af8211a061eb" providerId="ADAL" clId="{CF461546-343F-AD47-99A7-6AF14A1A39AC}" dt="2021-03-02T23:28:47.439" v="212" actId="1076"/>
        <pc:sldMkLst>
          <pc:docMk/>
          <pc:sldMk cId="1543590159" sldId="1973"/>
        </pc:sldMkLst>
        <pc:spChg chg="add mod">
          <ac:chgData name="Jurgen Tombal" userId="92029440-780d-4f9d-96a2-af8211a061eb" providerId="ADAL" clId="{CF461546-343F-AD47-99A7-6AF14A1A39AC}" dt="2021-03-02T23:27:20.672" v="174" actId="1076"/>
          <ac:spMkLst>
            <pc:docMk/>
            <pc:sldMk cId="1543590159" sldId="1973"/>
            <ac:spMk id="21" creationId="{0007A94F-0D26-AF4E-A7C4-78957D06CA27}"/>
          </ac:spMkLst>
        </pc:spChg>
        <pc:spChg chg="add mod">
          <ac:chgData name="Jurgen Tombal" userId="92029440-780d-4f9d-96a2-af8211a061eb" providerId="ADAL" clId="{CF461546-343F-AD47-99A7-6AF14A1A39AC}" dt="2021-03-02T23:28:47.439" v="212" actId="1076"/>
          <ac:spMkLst>
            <pc:docMk/>
            <pc:sldMk cId="1543590159" sldId="1973"/>
            <ac:spMk id="22" creationId="{50B9FDB9-B17E-434B-8457-0713A03CF1E0}"/>
          </ac:spMkLst>
        </pc:spChg>
        <pc:picChg chg="mod">
          <ac:chgData name="Jurgen Tombal" userId="92029440-780d-4f9d-96a2-af8211a061eb" providerId="ADAL" clId="{CF461546-343F-AD47-99A7-6AF14A1A39AC}" dt="2021-03-02T23:24:56.508" v="138" actId="14100"/>
          <ac:picMkLst>
            <pc:docMk/>
            <pc:sldMk cId="1543590159" sldId="1973"/>
            <ac:picMk id="3" creationId="{BE343B25-D032-C34E-838C-93C4A3743E9E}"/>
          </ac:picMkLst>
        </pc:picChg>
        <pc:picChg chg="del">
          <ac:chgData name="Jurgen Tombal" userId="92029440-780d-4f9d-96a2-af8211a061eb" providerId="ADAL" clId="{CF461546-343F-AD47-99A7-6AF14A1A39AC}" dt="2021-03-02T23:22:35.284" v="125" actId="478"/>
          <ac:picMkLst>
            <pc:docMk/>
            <pc:sldMk cId="1543590159" sldId="1973"/>
            <ac:picMk id="34" creationId="{711EDA4F-E7A1-43A1-8E2C-2BD71AB53A4D}"/>
          </ac:picMkLst>
        </pc:picChg>
        <pc:picChg chg="del">
          <ac:chgData name="Jurgen Tombal" userId="92029440-780d-4f9d-96a2-af8211a061eb" providerId="ADAL" clId="{CF461546-343F-AD47-99A7-6AF14A1A39AC}" dt="2021-03-02T23:22:36.985" v="126" actId="478"/>
          <ac:picMkLst>
            <pc:docMk/>
            <pc:sldMk cId="1543590159" sldId="1973"/>
            <ac:picMk id="38" creationId="{16E0F8A0-22DD-4EE0-A9C4-0E0A3ADB999C}"/>
          </ac:picMkLst>
        </pc:picChg>
        <pc:picChg chg="del">
          <ac:chgData name="Jurgen Tombal" userId="92029440-780d-4f9d-96a2-af8211a061eb" providerId="ADAL" clId="{CF461546-343F-AD47-99A7-6AF14A1A39AC}" dt="2021-03-02T23:22:40.905" v="128" actId="478"/>
          <ac:picMkLst>
            <pc:docMk/>
            <pc:sldMk cId="1543590159" sldId="1973"/>
            <ac:picMk id="42" creationId="{37523E3B-2BDC-4C4E-8855-861F05BD98DD}"/>
          </ac:picMkLst>
        </pc:picChg>
        <pc:picChg chg="del">
          <ac:chgData name="Jurgen Tombal" userId="92029440-780d-4f9d-96a2-af8211a061eb" providerId="ADAL" clId="{CF461546-343F-AD47-99A7-6AF14A1A39AC}" dt="2021-03-02T23:22:43.062" v="129" actId="478"/>
          <ac:picMkLst>
            <pc:docMk/>
            <pc:sldMk cId="1543590159" sldId="1973"/>
            <ac:picMk id="44" creationId="{0B951956-40EA-43A1-96CC-DC3FD17DDAA0}"/>
          </ac:picMkLst>
        </pc:picChg>
        <pc:picChg chg="del">
          <ac:chgData name="Jurgen Tombal" userId="92029440-780d-4f9d-96a2-af8211a061eb" providerId="ADAL" clId="{CF461546-343F-AD47-99A7-6AF14A1A39AC}" dt="2021-03-02T23:22:39.318" v="127" actId="478"/>
          <ac:picMkLst>
            <pc:docMk/>
            <pc:sldMk cId="1543590159" sldId="1973"/>
            <ac:picMk id="46" creationId="{B77A7F30-BD61-4475-B98B-3326FF06C4A5}"/>
          </ac:picMkLst>
        </pc:picChg>
        <pc:picChg chg="add mod">
          <ac:chgData name="Jurgen Tombal" userId="92029440-780d-4f9d-96a2-af8211a061eb" providerId="ADAL" clId="{CF461546-343F-AD47-99A7-6AF14A1A39AC}" dt="2021-03-02T23:23:38.765" v="132" actId="1076"/>
          <ac:picMkLst>
            <pc:docMk/>
            <pc:sldMk cId="1543590159" sldId="1973"/>
            <ac:picMk id="8194" creationId="{94106C62-91C7-7B47-909B-7B3E2DAD500C}"/>
          </ac:picMkLst>
        </pc:picChg>
        <pc:picChg chg="add mod">
          <ac:chgData name="Jurgen Tombal" userId="92029440-780d-4f9d-96a2-af8211a061eb" providerId="ADAL" clId="{CF461546-343F-AD47-99A7-6AF14A1A39AC}" dt="2021-03-02T23:28:41.185" v="210" actId="14100"/>
          <ac:picMkLst>
            <pc:docMk/>
            <pc:sldMk cId="1543590159" sldId="1973"/>
            <ac:picMk id="8196" creationId="{DD9BDDE7-456C-9141-A8BC-3205C161004A}"/>
          </ac:picMkLst>
        </pc:picChg>
        <pc:picChg chg="add mod">
          <ac:chgData name="Jurgen Tombal" userId="92029440-780d-4f9d-96a2-af8211a061eb" providerId="ADAL" clId="{CF461546-343F-AD47-99A7-6AF14A1A39AC}" dt="2021-03-02T23:28:43.258" v="211" actId="1076"/>
          <ac:picMkLst>
            <pc:docMk/>
            <pc:sldMk cId="1543590159" sldId="1973"/>
            <ac:picMk id="8198" creationId="{BA908C4B-90BA-6C4E-ADF5-61BBA67705CF}"/>
          </ac:picMkLst>
        </pc:picChg>
        <pc:picChg chg="add mod">
          <ac:chgData name="Jurgen Tombal" userId="92029440-780d-4f9d-96a2-af8211a061eb" providerId="ADAL" clId="{CF461546-343F-AD47-99A7-6AF14A1A39AC}" dt="2021-03-02T23:27:23.161" v="175" actId="1076"/>
          <ac:picMkLst>
            <pc:docMk/>
            <pc:sldMk cId="1543590159" sldId="1973"/>
            <ac:picMk id="8200" creationId="{832F89A9-DBEC-CC4C-8D6C-AC85E9DC9341}"/>
          </ac:picMkLst>
        </pc:picChg>
        <pc:picChg chg="add mod">
          <ac:chgData name="Jurgen Tombal" userId="92029440-780d-4f9d-96a2-af8211a061eb" providerId="ADAL" clId="{CF461546-343F-AD47-99A7-6AF14A1A39AC}" dt="2021-03-02T23:28:34.301" v="207" actId="1076"/>
          <ac:picMkLst>
            <pc:docMk/>
            <pc:sldMk cId="1543590159" sldId="1973"/>
            <ac:picMk id="8202" creationId="{066BFB24-7061-7845-AE54-E1EDC28F32AF}"/>
          </ac:picMkLst>
        </pc:picChg>
      </pc:sldChg>
      <pc:sldChg chg="addSp delSp modSp mod">
        <pc:chgData name="Jurgen Tombal" userId="92029440-780d-4f9d-96a2-af8211a061eb" providerId="ADAL" clId="{CF461546-343F-AD47-99A7-6AF14A1A39AC}" dt="2021-03-02T23:35:49.988" v="215" actId="1076"/>
        <pc:sldMkLst>
          <pc:docMk/>
          <pc:sldMk cId="3294653584" sldId="1974"/>
        </pc:sldMkLst>
        <pc:spChg chg="add del mod">
          <ac:chgData name="Jurgen Tombal" userId="92029440-780d-4f9d-96a2-af8211a061eb" providerId="ADAL" clId="{CF461546-343F-AD47-99A7-6AF14A1A39AC}" dt="2021-03-02T20:16:41.454" v="46" actId="478"/>
          <ac:spMkLst>
            <pc:docMk/>
            <pc:sldMk cId="3294653584" sldId="1974"/>
            <ac:spMk id="20" creationId="{05875E3B-6927-0749-BEA8-C02775EEA8AF}"/>
          </ac:spMkLst>
        </pc:spChg>
        <pc:picChg chg="del">
          <ac:chgData name="Jurgen Tombal" userId="92029440-780d-4f9d-96a2-af8211a061eb" providerId="ADAL" clId="{CF461546-343F-AD47-99A7-6AF14A1A39AC}" dt="2021-03-02T20:13:58.851" v="35" actId="478"/>
          <ac:picMkLst>
            <pc:docMk/>
            <pc:sldMk cId="3294653584" sldId="1974"/>
            <ac:picMk id="8" creationId="{5C527193-F47D-45ED-8F5B-70B252933840}"/>
          </ac:picMkLst>
        </pc:picChg>
        <pc:picChg chg="add mod">
          <ac:chgData name="Jurgen Tombal" userId="92029440-780d-4f9d-96a2-af8211a061eb" providerId="ADAL" clId="{CF461546-343F-AD47-99A7-6AF14A1A39AC}" dt="2021-03-02T20:16:44.702" v="47" actId="1076"/>
          <ac:picMkLst>
            <pc:docMk/>
            <pc:sldMk cId="3294653584" sldId="1974"/>
            <ac:picMk id="19" creationId="{1B515352-73EC-4040-9EA6-2293042DA2B4}"/>
          </ac:picMkLst>
        </pc:picChg>
        <pc:picChg chg="add mod">
          <ac:chgData name="Jurgen Tombal" userId="92029440-780d-4f9d-96a2-af8211a061eb" providerId="ADAL" clId="{CF461546-343F-AD47-99A7-6AF14A1A39AC}" dt="2021-03-02T20:14:16.873" v="37" actId="14100"/>
          <ac:picMkLst>
            <pc:docMk/>
            <pc:sldMk cId="3294653584" sldId="1974"/>
            <ac:picMk id="21" creationId="{F10D74FE-A630-D746-9E24-ECEB43C2DA1C}"/>
          </ac:picMkLst>
        </pc:picChg>
        <pc:picChg chg="del">
          <ac:chgData name="Jurgen Tombal" userId="92029440-780d-4f9d-96a2-af8211a061eb" providerId="ADAL" clId="{CF461546-343F-AD47-99A7-6AF14A1A39AC}" dt="2021-03-02T20:16:14.801" v="41" actId="478"/>
          <ac:picMkLst>
            <pc:docMk/>
            <pc:sldMk cId="3294653584" sldId="1974"/>
            <ac:picMk id="1028" creationId="{52AF7E27-089E-B741-A258-452C638485AD}"/>
          </ac:picMkLst>
        </pc:picChg>
        <pc:picChg chg="add del mod">
          <ac:chgData name="Jurgen Tombal" userId="92029440-780d-4f9d-96a2-af8211a061eb" providerId="ADAL" clId="{CF461546-343F-AD47-99A7-6AF14A1A39AC}" dt="2021-03-02T20:16:13.321" v="40" actId="478"/>
          <ac:picMkLst>
            <pc:docMk/>
            <pc:sldMk cId="3294653584" sldId="1974"/>
            <ac:picMk id="1032" creationId="{59F1FFB5-B321-604F-BF1B-2C67EEB7A5EB}"/>
          </ac:picMkLst>
        </pc:picChg>
        <pc:picChg chg="mod">
          <ac:chgData name="Jurgen Tombal" userId="92029440-780d-4f9d-96a2-af8211a061eb" providerId="ADAL" clId="{CF461546-343F-AD47-99A7-6AF14A1A39AC}" dt="2021-03-02T20:13:19.157" v="30" actId="1076"/>
          <ac:picMkLst>
            <pc:docMk/>
            <pc:sldMk cId="3294653584" sldId="1974"/>
            <ac:picMk id="1034" creationId="{0F9648CB-FA7C-5E4D-9E38-5F20BBE30F62}"/>
          </ac:picMkLst>
        </pc:picChg>
        <pc:picChg chg="add mod">
          <ac:chgData name="Jurgen Tombal" userId="92029440-780d-4f9d-96a2-af8211a061eb" providerId="ADAL" clId="{CF461546-343F-AD47-99A7-6AF14A1A39AC}" dt="2021-03-02T20:16:26.812" v="44" actId="1076"/>
          <ac:picMkLst>
            <pc:docMk/>
            <pc:sldMk cId="3294653584" sldId="1974"/>
            <ac:picMk id="4098" creationId="{BED67E9F-A716-AD4B-BD17-E3F0FAC81F3E}"/>
          </ac:picMkLst>
        </pc:picChg>
        <pc:picChg chg="add mod">
          <ac:chgData name="Jurgen Tombal" userId="92029440-780d-4f9d-96a2-af8211a061eb" providerId="ADAL" clId="{CF461546-343F-AD47-99A7-6AF14A1A39AC}" dt="2021-03-02T23:35:49.988" v="215" actId="1076"/>
          <ac:picMkLst>
            <pc:docMk/>
            <pc:sldMk cId="3294653584" sldId="1974"/>
            <ac:picMk id="4100" creationId="{74FA0603-05A2-D840-BDD6-066F1427C8FE}"/>
          </ac:picMkLst>
        </pc:picChg>
      </pc:sldChg>
      <pc:sldChg chg="addSp modSp">
        <pc:chgData name="Jurgen Tombal" userId="92029440-780d-4f9d-96a2-af8211a061eb" providerId="ADAL" clId="{CF461546-343F-AD47-99A7-6AF14A1A39AC}" dt="2021-03-02T20:23:51.056" v="69" actId="1076"/>
        <pc:sldMkLst>
          <pc:docMk/>
          <pc:sldMk cId="3838440371" sldId="1975"/>
        </pc:sldMkLst>
        <pc:picChg chg="add mod">
          <ac:chgData name="Jurgen Tombal" userId="92029440-780d-4f9d-96a2-af8211a061eb" providerId="ADAL" clId="{CF461546-343F-AD47-99A7-6AF14A1A39AC}" dt="2021-03-02T20:19:56.683" v="55" actId="14100"/>
          <ac:picMkLst>
            <pc:docMk/>
            <pc:sldMk cId="3838440371" sldId="1975"/>
            <ac:picMk id="5122" creationId="{2AD52CC6-28F6-004C-83DE-91831B22366A}"/>
          </ac:picMkLst>
        </pc:picChg>
        <pc:picChg chg="add mod">
          <ac:chgData name="Jurgen Tombal" userId="92029440-780d-4f9d-96a2-af8211a061eb" providerId="ADAL" clId="{CF461546-343F-AD47-99A7-6AF14A1A39AC}" dt="2021-03-02T20:22:25.934" v="65" actId="1076"/>
          <ac:picMkLst>
            <pc:docMk/>
            <pc:sldMk cId="3838440371" sldId="1975"/>
            <ac:picMk id="5124" creationId="{928FD613-A118-7F49-9D14-3CC5755A158D}"/>
          </ac:picMkLst>
        </pc:picChg>
        <pc:picChg chg="add mod">
          <ac:chgData name="Jurgen Tombal" userId="92029440-780d-4f9d-96a2-af8211a061eb" providerId="ADAL" clId="{CF461546-343F-AD47-99A7-6AF14A1A39AC}" dt="2021-03-02T20:21:24.625" v="60" actId="1076"/>
          <ac:picMkLst>
            <pc:docMk/>
            <pc:sldMk cId="3838440371" sldId="1975"/>
            <ac:picMk id="5126" creationId="{03299915-C30C-C441-A570-E2BBEA82F3AC}"/>
          </ac:picMkLst>
        </pc:picChg>
        <pc:picChg chg="add mod">
          <ac:chgData name="Jurgen Tombal" userId="92029440-780d-4f9d-96a2-af8211a061eb" providerId="ADAL" clId="{CF461546-343F-AD47-99A7-6AF14A1A39AC}" dt="2021-03-02T20:22:27.651" v="66" actId="1076"/>
          <ac:picMkLst>
            <pc:docMk/>
            <pc:sldMk cId="3838440371" sldId="1975"/>
            <ac:picMk id="5128" creationId="{83127617-07DB-5949-A101-C1E4B906E339}"/>
          </ac:picMkLst>
        </pc:picChg>
        <pc:picChg chg="add mod">
          <ac:chgData name="Jurgen Tombal" userId="92029440-780d-4f9d-96a2-af8211a061eb" providerId="ADAL" clId="{CF461546-343F-AD47-99A7-6AF14A1A39AC}" dt="2021-03-02T20:23:51.056" v="69" actId="1076"/>
          <ac:picMkLst>
            <pc:docMk/>
            <pc:sldMk cId="3838440371" sldId="1975"/>
            <ac:picMk id="5130" creationId="{C18DA2E0-045F-AE44-9C11-E28001DD7884}"/>
          </ac:picMkLst>
        </pc:picChg>
      </pc:sldChg>
      <pc:sldChg chg="modSp mod">
        <pc:chgData name="Jurgen Tombal" userId="92029440-780d-4f9d-96a2-af8211a061eb" providerId="ADAL" clId="{CF461546-343F-AD47-99A7-6AF14A1A39AC}" dt="2021-03-02T23:41:29.962" v="230" actId="20577"/>
        <pc:sldMkLst>
          <pc:docMk/>
          <pc:sldMk cId="1327180031" sldId="1980"/>
        </pc:sldMkLst>
        <pc:spChg chg="mod">
          <ac:chgData name="Jurgen Tombal" userId="92029440-780d-4f9d-96a2-af8211a061eb" providerId="ADAL" clId="{CF461546-343F-AD47-99A7-6AF14A1A39AC}" dt="2021-03-02T23:41:29.962" v="230" actId="20577"/>
          <ac:spMkLst>
            <pc:docMk/>
            <pc:sldMk cId="1327180031" sldId="1980"/>
            <ac:spMk id="4" creationId="{00000000-0000-0000-0000-000000000000}"/>
          </ac:spMkLst>
        </pc:spChg>
      </pc:sldChg>
      <pc:sldChg chg="addSp modSp mod">
        <pc:chgData name="Jurgen Tombal" userId="92029440-780d-4f9d-96a2-af8211a061eb" providerId="ADAL" clId="{CF461546-343F-AD47-99A7-6AF14A1A39AC}" dt="2021-03-02T23:05:24.755" v="124" actId="1076"/>
        <pc:sldMkLst>
          <pc:docMk/>
          <pc:sldMk cId="2096585338" sldId="1982"/>
        </pc:sldMkLst>
        <pc:picChg chg="mod">
          <ac:chgData name="Jurgen Tombal" userId="92029440-780d-4f9d-96a2-af8211a061eb" providerId="ADAL" clId="{CF461546-343F-AD47-99A7-6AF14A1A39AC}" dt="2021-03-02T20:06:47.646" v="5" actId="1076"/>
          <ac:picMkLst>
            <pc:docMk/>
            <pc:sldMk cId="2096585338" sldId="1982"/>
            <ac:picMk id="11" creationId="{0477A611-1325-4EF5-9962-C9D2EEAE76DA}"/>
          </ac:picMkLst>
        </pc:picChg>
        <pc:picChg chg="add mod">
          <ac:chgData name="Jurgen Tombal" userId="92029440-780d-4f9d-96a2-af8211a061eb" providerId="ADAL" clId="{CF461546-343F-AD47-99A7-6AF14A1A39AC}" dt="2021-03-02T23:05:21.674" v="123" actId="1076"/>
          <ac:picMkLst>
            <pc:docMk/>
            <pc:sldMk cId="2096585338" sldId="1982"/>
            <ac:picMk id="23" creationId="{8D5EA395-97C3-0C44-9FC2-8A63A4510BB3}"/>
          </ac:picMkLst>
        </pc:picChg>
        <pc:picChg chg="add mod">
          <ac:chgData name="Jurgen Tombal" userId="92029440-780d-4f9d-96a2-af8211a061eb" providerId="ADAL" clId="{CF461546-343F-AD47-99A7-6AF14A1A39AC}" dt="2021-03-02T23:05:13.587" v="121" actId="1076"/>
          <ac:picMkLst>
            <pc:docMk/>
            <pc:sldMk cId="2096585338" sldId="1982"/>
            <ac:picMk id="1026" creationId="{09249C1C-A6DB-9E43-BE43-512F9B1DF2B7}"/>
          </ac:picMkLst>
        </pc:picChg>
        <pc:picChg chg="mod">
          <ac:chgData name="Jurgen Tombal" userId="92029440-780d-4f9d-96a2-af8211a061eb" providerId="ADAL" clId="{CF461546-343F-AD47-99A7-6AF14A1A39AC}" dt="2021-03-02T20:06:41.408" v="3" actId="1076"/>
          <ac:picMkLst>
            <pc:docMk/>
            <pc:sldMk cId="2096585338" sldId="1982"/>
            <ac:picMk id="10242" creationId="{45D3D881-8969-3C4A-B66D-C395E347C199}"/>
          </ac:picMkLst>
        </pc:picChg>
        <pc:picChg chg="mod">
          <ac:chgData name="Jurgen Tombal" userId="92029440-780d-4f9d-96a2-af8211a061eb" providerId="ADAL" clId="{CF461546-343F-AD47-99A7-6AF14A1A39AC}" dt="2021-03-02T23:05:24.755" v="124" actId="1076"/>
          <ac:picMkLst>
            <pc:docMk/>
            <pc:sldMk cId="2096585338" sldId="1982"/>
            <ac:picMk id="10246" creationId="{DBDD08B3-65D6-A54F-9066-5CB1A68388A6}"/>
          </ac:picMkLst>
        </pc:picChg>
      </pc:sldChg>
      <pc:sldChg chg="modSp mod">
        <pc:chgData name="Jurgen Tombal" userId="92029440-780d-4f9d-96a2-af8211a061eb" providerId="ADAL" clId="{CF461546-343F-AD47-99A7-6AF14A1A39AC}" dt="2021-03-02T23:53:03.039" v="235" actId="14100"/>
        <pc:sldMkLst>
          <pc:docMk/>
          <pc:sldMk cId="731923330" sldId="1984"/>
        </pc:sldMkLst>
        <pc:spChg chg="mod">
          <ac:chgData name="Jurgen Tombal" userId="92029440-780d-4f9d-96a2-af8211a061eb" providerId="ADAL" clId="{CF461546-343F-AD47-99A7-6AF14A1A39AC}" dt="2021-03-02T23:53:03.039" v="235" actId="14100"/>
          <ac:spMkLst>
            <pc:docMk/>
            <pc:sldMk cId="731923330" sldId="1984"/>
            <ac:spMk id="7" creationId="{00000000-0000-0000-0000-000000000000}"/>
          </ac:spMkLst>
        </pc:spChg>
        <pc:grpChg chg="mod">
          <ac:chgData name="Jurgen Tombal" userId="92029440-780d-4f9d-96a2-af8211a061eb" providerId="ADAL" clId="{CF461546-343F-AD47-99A7-6AF14A1A39AC}" dt="2021-03-02T23:52:57.695" v="234" actId="14100"/>
          <ac:grpSpMkLst>
            <pc:docMk/>
            <pc:sldMk cId="731923330" sldId="1984"/>
            <ac:grpSpMk id="5" creationId="{CD9F0BE6-7ADF-8F48-B4E2-44E2DE99DBDB}"/>
          </ac:grpSpMkLst>
        </pc:grpChg>
      </pc:sldChg>
    </pc:docChg>
  </pc:docChgLst>
  <pc:docChgLst>
    <pc:chgData name="Jurgen Tombal" userId="92029440-780d-4f9d-96a2-af8211a061eb" providerId="ADAL" clId="{E69B51B2-CBEF-474B-9578-FC5D8B19A2CE}"/>
    <pc:docChg chg="undo custSel modSld">
      <pc:chgData name="Jurgen Tombal" userId="92029440-780d-4f9d-96a2-af8211a061eb" providerId="ADAL" clId="{E69B51B2-CBEF-474B-9578-FC5D8B19A2CE}" dt="2021-03-01T10:25:08.413" v="455" actId="1076"/>
      <pc:docMkLst>
        <pc:docMk/>
      </pc:docMkLst>
      <pc:sldChg chg="modSp mod">
        <pc:chgData name="Jurgen Tombal" userId="92029440-780d-4f9d-96a2-af8211a061eb" providerId="ADAL" clId="{E69B51B2-CBEF-474B-9578-FC5D8B19A2CE}" dt="2021-03-01T09:56:32.265" v="3" actId="166"/>
        <pc:sldMkLst>
          <pc:docMk/>
          <pc:sldMk cId="395629699" sldId="1971"/>
        </pc:sldMkLst>
        <pc:picChg chg="mod">
          <ac:chgData name="Jurgen Tombal" userId="92029440-780d-4f9d-96a2-af8211a061eb" providerId="ADAL" clId="{E69B51B2-CBEF-474B-9578-FC5D8B19A2CE}" dt="2021-03-01T09:56:14.742" v="2" actId="166"/>
          <ac:picMkLst>
            <pc:docMk/>
            <pc:sldMk cId="395629699" sldId="1971"/>
            <ac:picMk id="8" creationId="{00C12B0F-09AB-5C48-95A6-169B199F8FA7}"/>
          </ac:picMkLst>
        </pc:picChg>
        <pc:picChg chg="mod">
          <ac:chgData name="Jurgen Tombal" userId="92029440-780d-4f9d-96a2-af8211a061eb" providerId="ADAL" clId="{E69B51B2-CBEF-474B-9578-FC5D8B19A2CE}" dt="2021-03-01T09:56:02.991" v="0" actId="14100"/>
          <ac:picMkLst>
            <pc:docMk/>
            <pc:sldMk cId="395629699" sldId="1971"/>
            <ac:picMk id="9" creationId="{1E341BBE-907F-7145-9496-F9C73AFDDB14}"/>
          </ac:picMkLst>
        </pc:picChg>
        <pc:picChg chg="mod">
          <ac:chgData name="Jurgen Tombal" userId="92029440-780d-4f9d-96a2-af8211a061eb" providerId="ADAL" clId="{E69B51B2-CBEF-474B-9578-FC5D8B19A2CE}" dt="2021-03-01T09:56:32.265" v="3" actId="166"/>
          <ac:picMkLst>
            <pc:docMk/>
            <pc:sldMk cId="395629699" sldId="1971"/>
            <ac:picMk id="19" creationId="{E0A9E28A-4155-1B43-B5ED-CE3012ECAEA1}"/>
          </ac:picMkLst>
        </pc:picChg>
      </pc:sldChg>
      <pc:sldChg chg="addSp delSp modSp mod">
        <pc:chgData name="Jurgen Tombal" userId="92029440-780d-4f9d-96a2-af8211a061eb" providerId="ADAL" clId="{E69B51B2-CBEF-474B-9578-FC5D8B19A2CE}" dt="2021-03-01T10:11:27.409" v="131" actId="1076"/>
        <pc:sldMkLst>
          <pc:docMk/>
          <pc:sldMk cId="3294653584" sldId="1974"/>
        </pc:sldMkLst>
        <pc:spChg chg="add mod">
          <ac:chgData name="Jurgen Tombal" userId="92029440-780d-4f9d-96a2-af8211a061eb" providerId="ADAL" clId="{E69B51B2-CBEF-474B-9578-FC5D8B19A2CE}" dt="2021-03-01T10:04:33.878" v="103" actId="1076"/>
          <ac:spMkLst>
            <pc:docMk/>
            <pc:sldMk cId="3294653584" sldId="1974"/>
            <ac:spMk id="13" creationId="{3781950C-4344-A540-98E4-EFEB0527DEFF}"/>
          </ac:spMkLst>
        </pc:spChg>
        <pc:spChg chg="add mod">
          <ac:chgData name="Jurgen Tombal" userId="92029440-780d-4f9d-96a2-af8211a061eb" providerId="ADAL" clId="{E69B51B2-CBEF-474B-9578-FC5D8B19A2CE}" dt="2021-03-01T10:07:18.479" v="124" actId="1076"/>
          <ac:spMkLst>
            <pc:docMk/>
            <pc:sldMk cId="3294653584" sldId="1974"/>
            <ac:spMk id="18" creationId="{030D798F-4015-084B-A74B-46651B938563}"/>
          </ac:spMkLst>
        </pc:spChg>
        <pc:picChg chg="mod">
          <ac:chgData name="Jurgen Tombal" userId="92029440-780d-4f9d-96a2-af8211a061eb" providerId="ADAL" clId="{E69B51B2-CBEF-474B-9578-FC5D8B19A2CE}" dt="2021-03-01T10:04:22.225" v="101" actId="1076"/>
          <ac:picMkLst>
            <pc:docMk/>
            <pc:sldMk cId="3294653584" sldId="1974"/>
            <ac:picMk id="8" creationId="{5C527193-F47D-45ED-8F5B-70B252933840}"/>
          </ac:picMkLst>
        </pc:picChg>
        <pc:picChg chg="del mod">
          <ac:chgData name="Jurgen Tombal" userId="92029440-780d-4f9d-96a2-af8211a061eb" providerId="ADAL" clId="{E69B51B2-CBEF-474B-9578-FC5D8B19A2CE}" dt="2021-03-01T10:04:48.152" v="107" actId="478"/>
          <ac:picMkLst>
            <pc:docMk/>
            <pc:sldMk cId="3294653584" sldId="1974"/>
            <ac:picMk id="10" creationId="{445C8819-5808-4A3A-B06C-4D30EDF5B214}"/>
          </ac:picMkLst>
        </pc:picChg>
        <pc:picChg chg="add mod">
          <ac:chgData name="Jurgen Tombal" userId="92029440-780d-4f9d-96a2-af8211a061eb" providerId="ADAL" clId="{E69B51B2-CBEF-474B-9578-FC5D8B19A2CE}" dt="2021-03-01T10:04:44.627" v="106" actId="14100"/>
          <ac:picMkLst>
            <pc:docMk/>
            <pc:sldMk cId="3294653584" sldId="1974"/>
            <ac:picMk id="1026" creationId="{99E019E7-9224-E94E-9626-A8BE4ED245B5}"/>
          </ac:picMkLst>
        </pc:picChg>
        <pc:picChg chg="add mod">
          <ac:chgData name="Jurgen Tombal" userId="92029440-780d-4f9d-96a2-af8211a061eb" providerId="ADAL" clId="{E69B51B2-CBEF-474B-9578-FC5D8B19A2CE}" dt="2021-03-01T10:04:25.771" v="102" actId="1076"/>
          <ac:picMkLst>
            <pc:docMk/>
            <pc:sldMk cId="3294653584" sldId="1974"/>
            <ac:picMk id="1028" creationId="{52AF7E27-089E-B741-A258-452C638485AD}"/>
          </ac:picMkLst>
        </pc:picChg>
        <pc:picChg chg="add del mod">
          <ac:chgData name="Jurgen Tombal" userId="92029440-780d-4f9d-96a2-af8211a061eb" providerId="ADAL" clId="{E69B51B2-CBEF-474B-9578-FC5D8B19A2CE}" dt="2021-03-01T10:11:22.699" v="130" actId="478"/>
          <ac:picMkLst>
            <pc:docMk/>
            <pc:sldMk cId="3294653584" sldId="1974"/>
            <ac:picMk id="1030" creationId="{01639507-2DCD-D14C-8E85-1CEBD89A543C}"/>
          </ac:picMkLst>
        </pc:picChg>
        <pc:picChg chg="add del mod">
          <ac:chgData name="Jurgen Tombal" userId="92029440-780d-4f9d-96a2-af8211a061eb" providerId="ADAL" clId="{E69B51B2-CBEF-474B-9578-FC5D8B19A2CE}" dt="2021-03-01T10:11:20.948" v="129" actId="478"/>
          <ac:picMkLst>
            <pc:docMk/>
            <pc:sldMk cId="3294653584" sldId="1974"/>
            <ac:picMk id="1032" creationId="{59F1FFB5-B321-604F-BF1B-2C67EEB7A5EB}"/>
          </ac:picMkLst>
        </pc:picChg>
        <pc:picChg chg="add mod">
          <ac:chgData name="Jurgen Tombal" userId="92029440-780d-4f9d-96a2-af8211a061eb" providerId="ADAL" clId="{E69B51B2-CBEF-474B-9578-FC5D8B19A2CE}" dt="2021-03-01T10:11:27.409" v="131" actId="1076"/>
          <ac:picMkLst>
            <pc:docMk/>
            <pc:sldMk cId="3294653584" sldId="1974"/>
            <ac:picMk id="1034" creationId="{0F9648CB-FA7C-5E4D-9E38-5F20BBE30F62}"/>
          </ac:picMkLst>
        </pc:picChg>
      </pc:sldChg>
      <pc:sldChg chg="addSp delSp modSp mod modAnim">
        <pc:chgData name="Jurgen Tombal" userId="92029440-780d-4f9d-96a2-af8211a061eb" providerId="ADAL" clId="{E69B51B2-CBEF-474B-9578-FC5D8B19A2CE}" dt="2021-03-01T10:25:08.413" v="455" actId="1076"/>
        <pc:sldMkLst>
          <pc:docMk/>
          <pc:sldMk cId="731923330" sldId="1984"/>
        </pc:sldMkLst>
        <pc:spChg chg="mod">
          <ac:chgData name="Jurgen Tombal" userId="92029440-780d-4f9d-96a2-af8211a061eb" providerId="ADAL" clId="{E69B51B2-CBEF-474B-9578-FC5D8B19A2CE}" dt="2021-03-01T10:24:04.382" v="449" actId="1076"/>
          <ac:spMkLst>
            <pc:docMk/>
            <pc:sldMk cId="731923330" sldId="1984"/>
            <ac:spMk id="4" creationId="{92C84205-62D3-48FB-BABD-E3A5C4758915}"/>
          </ac:spMkLst>
        </pc:spChg>
        <pc:spChg chg="mod">
          <ac:chgData name="Jurgen Tombal" userId="92029440-780d-4f9d-96a2-af8211a061eb" providerId="ADAL" clId="{E69B51B2-CBEF-474B-9578-FC5D8B19A2CE}" dt="2021-03-01T10:12:59.732" v="132" actId="164"/>
          <ac:spMkLst>
            <pc:docMk/>
            <pc:sldMk cId="731923330" sldId="1984"/>
            <ac:spMk id="7" creationId="{00000000-0000-0000-0000-000000000000}"/>
          </ac:spMkLst>
        </pc:spChg>
        <pc:spChg chg="del mod">
          <ac:chgData name="Jurgen Tombal" userId="92029440-780d-4f9d-96a2-af8211a061eb" providerId="ADAL" clId="{E69B51B2-CBEF-474B-9578-FC5D8B19A2CE}" dt="2021-03-01T10:23:13.244" v="440" actId="478"/>
          <ac:spMkLst>
            <pc:docMk/>
            <pc:sldMk cId="731923330" sldId="1984"/>
            <ac:spMk id="8" creationId="{2D1D8648-879F-4D62-947A-A55B3A21209A}"/>
          </ac:spMkLst>
        </pc:spChg>
        <pc:spChg chg="mod">
          <ac:chgData name="Jurgen Tombal" userId="92029440-780d-4f9d-96a2-af8211a061eb" providerId="ADAL" clId="{E69B51B2-CBEF-474B-9578-FC5D8B19A2CE}" dt="2021-03-01T10:24:20.213" v="452" actId="1076"/>
          <ac:spMkLst>
            <pc:docMk/>
            <pc:sldMk cId="731923330" sldId="1984"/>
            <ac:spMk id="11" creationId="{92EDD0F5-CFC7-4ECE-B212-F65079204A17}"/>
          </ac:spMkLst>
        </pc:spChg>
        <pc:grpChg chg="add mod">
          <ac:chgData name="Jurgen Tombal" userId="92029440-780d-4f9d-96a2-af8211a061eb" providerId="ADAL" clId="{E69B51B2-CBEF-474B-9578-FC5D8B19A2CE}" dt="2021-03-01T10:23:36.076" v="445" actId="1076"/>
          <ac:grpSpMkLst>
            <pc:docMk/>
            <pc:sldMk cId="731923330" sldId="1984"/>
            <ac:grpSpMk id="5" creationId="{CD9F0BE6-7ADF-8F48-B4E2-44E2DE99DBDB}"/>
          </ac:grpSpMkLst>
        </pc:grpChg>
        <pc:graphicFrameChg chg="add mod modGraphic">
          <ac:chgData name="Jurgen Tombal" userId="92029440-780d-4f9d-96a2-af8211a061eb" providerId="ADAL" clId="{E69B51B2-CBEF-474B-9578-FC5D8B19A2CE}" dt="2021-03-01T10:23:26.675" v="443" actId="14100"/>
          <ac:graphicFrameMkLst>
            <pc:docMk/>
            <pc:sldMk cId="731923330" sldId="1984"/>
            <ac:graphicFrameMk id="14" creationId="{FE78FA2A-AF82-2F44-8A92-EDCD6B66EC88}"/>
          </ac:graphicFrameMkLst>
        </pc:graphicFrameChg>
        <pc:picChg chg="mod">
          <ac:chgData name="Jurgen Tombal" userId="92029440-780d-4f9d-96a2-af8211a061eb" providerId="ADAL" clId="{E69B51B2-CBEF-474B-9578-FC5D8B19A2CE}" dt="2021-03-01T10:24:00.137" v="448" actId="1076"/>
          <ac:picMkLst>
            <pc:docMk/>
            <pc:sldMk cId="731923330" sldId="1984"/>
            <ac:picMk id="13" creationId="{00000000-0000-0000-0000-000000000000}"/>
          </ac:picMkLst>
        </pc:picChg>
        <pc:picChg chg="add mod">
          <ac:chgData name="Jurgen Tombal" userId="92029440-780d-4f9d-96a2-af8211a061eb" providerId="ADAL" clId="{E69B51B2-CBEF-474B-9578-FC5D8B19A2CE}" dt="2021-03-01T10:25:08.413" v="455" actId="1076"/>
          <ac:picMkLst>
            <pc:docMk/>
            <pc:sldMk cId="731923330" sldId="1984"/>
            <ac:picMk id="2050" creationId="{AAFFE272-BD70-454A-9549-3C7BC3784213}"/>
          </ac:picMkLst>
        </pc:picChg>
        <pc:picChg chg="mod">
          <ac:chgData name="Jurgen Tombal" userId="92029440-780d-4f9d-96a2-af8211a061eb" providerId="ADAL" clId="{E69B51B2-CBEF-474B-9578-FC5D8B19A2CE}" dt="2021-03-01T10:23:42.660" v="446" actId="1076"/>
          <ac:picMkLst>
            <pc:docMk/>
            <pc:sldMk cId="731923330" sldId="1984"/>
            <ac:picMk id="5122" creationId="{A0D1CD9E-7060-6447-8622-F03D720211F8}"/>
          </ac:picMkLst>
        </pc:picChg>
        <pc:picChg chg="mod">
          <ac:chgData name="Jurgen Tombal" userId="92029440-780d-4f9d-96a2-af8211a061eb" providerId="ADAL" clId="{E69B51B2-CBEF-474B-9578-FC5D8B19A2CE}" dt="2021-03-01T10:24:17.527" v="451" actId="14100"/>
          <ac:picMkLst>
            <pc:docMk/>
            <pc:sldMk cId="731923330" sldId="1984"/>
            <ac:picMk id="5124" creationId="{CFF420B2-83CF-A348-91D4-D4718D0C34B1}"/>
          </ac:picMkLst>
        </pc:picChg>
        <pc:picChg chg="mod">
          <ac:chgData name="Jurgen Tombal" userId="92029440-780d-4f9d-96a2-af8211a061eb" providerId="ADAL" clId="{E69B51B2-CBEF-474B-9578-FC5D8B19A2CE}" dt="2021-03-01T10:24:09.868" v="450" actId="1076"/>
          <ac:picMkLst>
            <pc:docMk/>
            <pc:sldMk cId="731923330" sldId="1984"/>
            <ac:picMk id="5126" creationId="{CA663D91-5E01-D746-B53C-B536666AAD80}"/>
          </ac:picMkLst>
        </pc:picChg>
      </pc:sldChg>
    </pc:docChg>
  </pc:docChgLst>
  <pc:docChgLst>
    <pc:chgData name="Johan Lambrecht" userId="S::johan.lambrecht@katholiekonderwijs.vlaanderen::affd7b11-8a73-4f33-9b30-c23b42c8b4a1" providerId="AD" clId="Web-{3A7432C8-F642-4E0E-B59A-23FFCB0095DF}"/>
    <pc:docChg chg="modSld">
      <pc:chgData name="Johan Lambrecht" userId="S::johan.lambrecht@katholiekonderwijs.vlaanderen::affd7b11-8a73-4f33-9b30-c23b42c8b4a1" providerId="AD" clId="Web-{3A7432C8-F642-4E0E-B59A-23FFCB0095DF}" dt="2021-03-02T15:37:34.139" v="26" actId="20577"/>
      <pc:docMkLst>
        <pc:docMk/>
      </pc:docMkLst>
      <pc:sldChg chg="modSp">
        <pc:chgData name="Johan Lambrecht" userId="S::johan.lambrecht@katholiekonderwijs.vlaanderen::affd7b11-8a73-4f33-9b30-c23b42c8b4a1" providerId="AD" clId="Web-{3A7432C8-F642-4E0E-B59A-23FFCB0095DF}" dt="2021-03-02T15:37:34.139" v="26" actId="20577"/>
        <pc:sldMkLst>
          <pc:docMk/>
          <pc:sldMk cId="2976342335" sldId="1921"/>
        </pc:sldMkLst>
        <pc:spChg chg="mod">
          <ac:chgData name="Johan Lambrecht" userId="S::johan.lambrecht@katholiekonderwijs.vlaanderen::affd7b11-8a73-4f33-9b30-c23b42c8b4a1" providerId="AD" clId="Web-{3A7432C8-F642-4E0E-B59A-23FFCB0095DF}" dt="2021-03-02T15:37:34.139" v="26" actId="20577"/>
          <ac:spMkLst>
            <pc:docMk/>
            <pc:sldMk cId="2976342335" sldId="1921"/>
            <ac:spMk id="6" creationId="{C2BF372B-DCD1-4663-845E-1A5B628B8850}"/>
          </ac:spMkLst>
        </pc:spChg>
      </pc:sldChg>
    </pc:docChg>
  </pc:docChgLst>
</pc:chgInfo>
</file>

<file path=ppt/comments/comment1.xml><?xml version="1.0" encoding="utf-8"?>
<p:cmLst xmlns:a="http://schemas.openxmlformats.org/drawingml/2006/main" xmlns:r="http://schemas.openxmlformats.org/officeDocument/2006/relationships" xmlns:p="http://schemas.openxmlformats.org/presentationml/2006/main">
  <p:cm authorId="1" dt="2021-01-20T08:14:56.626" idx="2">
    <p:pos x="10" y="10"/>
    <p:text/>
    <p:extLst>
      <p:ext uri="{C676402C-5697-4E1C-873F-D02D1690AC5C}">
        <p15:threadingInfo xmlns:p15="http://schemas.microsoft.com/office/powerpoint/2012/main" timeZoneBias="-60"/>
      </p:ext>
    </p:extLst>
  </p:cm>
</p: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13D2774-4C51-4319-BE0F-1DD63BEB0708}" type="doc">
      <dgm:prSet loTypeId="urn:microsoft.com/office/officeart/2005/8/layout/hProcess9" loCatId="process" qsTypeId="urn:microsoft.com/office/officeart/2005/8/quickstyle/simple1" qsCatId="simple" csTypeId="urn:microsoft.com/office/officeart/2005/8/colors/accent1_2" csCatId="accent1" phldr="1"/>
      <dgm:spPr/>
    </dgm:pt>
    <dgm:pt modelId="{F819FBF5-344E-42A6-9C3C-A41A03E76B75}">
      <dgm:prSet phldrT="[Tekst]"/>
      <dgm:spPr/>
      <dgm:t>
        <a:bodyPr/>
        <a:lstStyle/>
        <a:p>
          <a:r>
            <a:rPr lang="nl-NL"/>
            <a:t>Kennis/Onderzoeken</a:t>
          </a:r>
        </a:p>
      </dgm:t>
    </dgm:pt>
    <dgm:pt modelId="{08D7FA83-ED40-430B-B00D-EC02348BA45B}" type="parTrans" cxnId="{714E348F-6DF4-4033-8976-2C9D1D956517}">
      <dgm:prSet/>
      <dgm:spPr/>
      <dgm:t>
        <a:bodyPr/>
        <a:lstStyle/>
        <a:p>
          <a:endParaRPr lang="nl-NL"/>
        </a:p>
      </dgm:t>
    </dgm:pt>
    <dgm:pt modelId="{BD0B9323-3D37-4574-9D95-A62D898D1E19}" type="sibTrans" cxnId="{714E348F-6DF4-4033-8976-2C9D1D956517}">
      <dgm:prSet/>
      <dgm:spPr/>
      <dgm:t>
        <a:bodyPr/>
        <a:lstStyle/>
        <a:p>
          <a:endParaRPr lang="nl-NL"/>
        </a:p>
      </dgm:t>
    </dgm:pt>
    <dgm:pt modelId="{158310C4-8A26-4B10-9551-667C35416E29}">
      <dgm:prSet phldrT="[Tekst]"/>
      <dgm:spPr/>
      <dgm:t>
        <a:bodyPr/>
        <a:lstStyle/>
        <a:p>
          <a:r>
            <a:rPr lang="nl-NL"/>
            <a:t>Handelen</a:t>
          </a:r>
        </a:p>
      </dgm:t>
    </dgm:pt>
    <dgm:pt modelId="{ED008D54-2113-4D37-ACD8-A8D54AEE9180}" type="parTrans" cxnId="{AD90D6A5-FD04-49B7-838B-267EE87BC3CC}">
      <dgm:prSet/>
      <dgm:spPr/>
      <dgm:t>
        <a:bodyPr/>
        <a:lstStyle/>
        <a:p>
          <a:endParaRPr lang="nl-NL"/>
        </a:p>
      </dgm:t>
    </dgm:pt>
    <dgm:pt modelId="{B98FF7E0-1A91-43EA-B6E3-4853DCE921C5}" type="sibTrans" cxnId="{AD90D6A5-FD04-49B7-838B-267EE87BC3CC}">
      <dgm:prSet/>
      <dgm:spPr/>
      <dgm:t>
        <a:bodyPr/>
        <a:lstStyle/>
        <a:p>
          <a:endParaRPr lang="nl-NL"/>
        </a:p>
      </dgm:t>
    </dgm:pt>
    <dgm:pt modelId="{EC283879-4435-4BEE-A4BE-FBBA589760BD}">
      <dgm:prSet phldrT="[Tekst]"/>
      <dgm:spPr/>
      <dgm:t>
        <a:bodyPr/>
        <a:lstStyle/>
        <a:p>
          <a:r>
            <a:rPr lang="nl-NL"/>
            <a:t>reflecteren</a:t>
          </a:r>
        </a:p>
      </dgm:t>
    </dgm:pt>
    <dgm:pt modelId="{2E4D0BC3-C59E-4E6D-8656-ED7993683573}" type="parTrans" cxnId="{36DF9E99-B58D-415C-B800-1DAFF1F559E2}">
      <dgm:prSet/>
      <dgm:spPr/>
      <dgm:t>
        <a:bodyPr/>
        <a:lstStyle/>
        <a:p>
          <a:endParaRPr lang="nl-NL"/>
        </a:p>
      </dgm:t>
    </dgm:pt>
    <dgm:pt modelId="{2BCF5613-F3FD-4221-A463-5E0FABF52C2C}" type="sibTrans" cxnId="{36DF9E99-B58D-415C-B800-1DAFF1F559E2}">
      <dgm:prSet/>
      <dgm:spPr/>
      <dgm:t>
        <a:bodyPr/>
        <a:lstStyle/>
        <a:p>
          <a:endParaRPr lang="nl-NL"/>
        </a:p>
      </dgm:t>
    </dgm:pt>
    <dgm:pt modelId="{3CC08CFA-9A6F-41DC-8744-8AD6D1BC62D9}" type="pres">
      <dgm:prSet presAssocID="{013D2774-4C51-4319-BE0F-1DD63BEB0708}" presName="CompostProcess" presStyleCnt="0">
        <dgm:presLayoutVars>
          <dgm:dir/>
          <dgm:resizeHandles val="exact"/>
        </dgm:presLayoutVars>
      </dgm:prSet>
      <dgm:spPr/>
    </dgm:pt>
    <dgm:pt modelId="{510C0E16-619E-42B0-97EE-B94BE61EAA7C}" type="pres">
      <dgm:prSet presAssocID="{013D2774-4C51-4319-BE0F-1DD63BEB0708}" presName="arrow" presStyleLbl="bgShp" presStyleIdx="0" presStyleCnt="1"/>
      <dgm:spPr/>
    </dgm:pt>
    <dgm:pt modelId="{D09CD573-998A-4FAB-9375-9D8364435F14}" type="pres">
      <dgm:prSet presAssocID="{013D2774-4C51-4319-BE0F-1DD63BEB0708}" presName="linearProcess" presStyleCnt="0"/>
      <dgm:spPr/>
    </dgm:pt>
    <dgm:pt modelId="{AC197C62-8CCD-4D97-A237-9F686C528EFB}" type="pres">
      <dgm:prSet presAssocID="{F819FBF5-344E-42A6-9C3C-A41A03E76B75}" presName="textNode" presStyleLbl="node1" presStyleIdx="0" presStyleCnt="3">
        <dgm:presLayoutVars>
          <dgm:bulletEnabled val="1"/>
        </dgm:presLayoutVars>
      </dgm:prSet>
      <dgm:spPr/>
    </dgm:pt>
    <dgm:pt modelId="{276E96F8-3B21-4880-80DD-5FE2970C1B03}" type="pres">
      <dgm:prSet presAssocID="{BD0B9323-3D37-4574-9D95-A62D898D1E19}" presName="sibTrans" presStyleCnt="0"/>
      <dgm:spPr/>
    </dgm:pt>
    <dgm:pt modelId="{A35B8C87-8540-4687-B792-A3CCEEDDDCA3}" type="pres">
      <dgm:prSet presAssocID="{158310C4-8A26-4B10-9551-667C35416E29}" presName="textNode" presStyleLbl="node1" presStyleIdx="1" presStyleCnt="3">
        <dgm:presLayoutVars>
          <dgm:bulletEnabled val="1"/>
        </dgm:presLayoutVars>
      </dgm:prSet>
      <dgm:spPr/>
    </dgm:pt>
    <dgm:pt modelId="{94290820-5D72-4EBB-A91E-F0D982F434A7}" type="pres">
      <dgm:prSet presAssocID="{B98FF7E0-1A91-43EA-B6E3-4853DCE921C5}" presName="sibTrans" presStyleCnt="0"/>
      <dgm:spPr/>
    </dgm:pt>
    <dgm:pt modelId="{3FC42887-AEDF-4ABC-AEE0-E6333CB0F4E3}" type="pres">
      <dgm:prSet presAssocID="{EC283879-4435-4BEE-A4BE-FBBA589760BD}" presName="textNode" presStyleLbl="node1" presStyleIdx="2" presStyleCnt="3">
        <dgm:presLayoutVars>
          <dgm:bulletEnabled val="1"/>
        </dgm:presLayoutVars>
      </dgm:prSet>
      <dgm:spPr/>
    </dgm:pt>
  </dgm:ptLst>
  <dgm:cxnLst>
    <dgm:cxn modelId="{714E348F-6DF4-4033-8976-2C9D1D956517}" srcId="{013D2774-4C51-4319-BE0F-1DD63BEB0708}" destId="{F819FBF5-344E-42A6-9C3C-A41A03E76B75}" srcOrd="0" destOrd="0" parTransId="{08D7FA83-ED40-430B-B00D-EC02348BA45B}" sibTransId="{BD0B9323-3D37-4574-9D95-A62D898D1E19}"/>
    <dgm:cxn modelId="{36DF9E99-B58D-415C-B800-1DAFF1F559E2}" srcId="{013D2774-4C51-4319-BE0F-1DD63BEB0708}" destId="{EC283879-4435-4BEE-A4BE-FBBA589760BD}" srcOrd="2" destOrd="0" parTransId="{2E4D0BC3-C59E-4E6D-8656-ED7993683573}" sibTransId="{2BCF5613-F3FD-4221-A463-5E0FABF52C2C}"/>
    <dgm:cxn modelId="{643DFE9E-1E0C-4B14-91CF-EDB945D8387F}" type="presOf" srcId="{F819FBF5-344E-42A6-9C3C-A41A03E76B75}" destId="{AC197C62-8CCD-4D97-A237-9F686C528EFB}" srcOrd="0" destOrd="0" presId="urn:microsoft.com/office/officeart/2005/8/layout/hProcess9"/>
    <dgm:cxn modelId="{AD90D6A5-FD04-49B7-838B-267EE87BC3CC}" srcId="{013D2774-4C51-4319-BE0F-1DD63BEB0708}" destId="{158310C4-8A26-4B10-9551-667C35416E29}" srcOrd="1" destOrd="0" parTransId="{ED008D54-2113-4D37-ACD8-A8D54AEE9180}" sibTransId="{B98FF7E0-1A91-43EA-B6E3-4853DCE921C5}"/>
    <dgm:cxn modelId="{A3D93BAF-7767-4AC0-A369-AC6381E24EDD}" type="presOf" srcId="{013D2774-4C51-4319-BE0F-1DD63BEB0708}" destId="{3CC08CFA-9A6F-41DC-8744-8AD6D1BC62D9}" srcOrd="0" destOrd="0" presId="urn:microsoft.com/office/officeart/2005/8/layout/hProcess9"/>
    <dgm:cxn modelId="{421CE3F7-B4DC-49E8-B0A2-54A34A70DC99}" type="presOf" srcId="{EC283879-4435-4BEE-A4BE-FBBA589760BD}" destId="{3FC42887-AEDF-4ABC-AEE0-E6333CB0F4E3}" srcOrd="0" destOrd="0" presId="urn:microsoft.com/office/officeart/2005/8/layout/hProcess9"/>
    <dgm:cxn modelId="{F9EFFFF7-539E-47EB-BE0E-88B9A3090FC1}" type="presOf" srcId="{158310C4-8A26-4B10-9551-667C35416E29}" destId="{A35B8C87-8540-4687-B792-A3CCEEDDDCA3}" srcOrd="0" destOrd="0" presId="urn:microsoft.com/office/officeart/2005/8/layout/hProcess9"/>
    <dgm:cxn modelId="{B6BA0384-9C80-4807-A28E-C8A1F2E6DC64}" type="presParOf" srcId="{3CC08CFA-9A6F-41DC-8744-8AD6D1BC62D9}" destId="{510C0E16-619E-42B0-97EE-B94BE61EAA7C}" srcOrd="0" destOrd="0" presId="urn:microsoft.com/office/officeart/2005/8/layout/hProcess9"/>
    <dgm:cxn modelId="{5A52C807-F746-4F46-9E15-8C3C2F8F88A1}" type="presParOf" srcId="{3CC08CFA-9A6F-41DC-8744-8AD6D1BC62D9}" destId="{D09CD573-998A-4FAB-9375-9D8364435F14}" srcOrd="1" destOrd="0" presId="urn:microsoft.com/office/officeart/2005/8/layout/hProcess9"/>
    <dgm:cxn modelId="{538DFB5E-CDFE-4D16-AC56-CE53A43688CC}" type="presParOf" srcId="{D09CD573-998A-4FAB-9375-9D8364435F14}" destId="{AC197C62-8CCD-4D97-A237-9F686C528EFB}" srcOrd="0" destOrd="0" presId="urn:microsoft.com/office/officeart/2005/8/layout/hProcess9"/>
    <dgm:cxn modelId="{CD74AED7-88EB-4BC5-B4DB-3C8F10403897}" type="presParOf" srcId="{D09CD573-998A-4FAB-9375-9D8364435F14}" destId="{276E96F8-3B21-4880-80DD-5FE2970C1B03}" srcOrd="1" destOrd="0" presId="urn:microsoft.com/office/officeart/2005/8/layout/hProcess9"/>
    <dgm:cxn modelId="{B1880D61-FA10-405B-8192-DF462CEF0F22}" type="presParOf" srcId="{D09CD573-998A-4FAB-9375-9D8364435F14}" destId="{A35B8C87-8540-4687-B792-A3CCEEDDDCA3}" srcOrd="2" destOrd="0" presId="urn:microsoft.com/office/officeart/2005/8/layout/hProcess9"/>
    <dgm:cxn modelId="{A9930FA7-F182-405B-90E1-9FA44AE71B66}" type="presParOf" srcId="{D09CD573-998A-4FAB-9375-9D8364435F14}" destId="{94290820-5D72-4EBB-A91E-F0D982F434A7}" srcOrd="3" destOrd="0" presId="urn:microsoft.com/office/officeart/2005/8/layout/hProcess9"/>
    <dgm:cxn modelId="{B1430B51-E208-4BD6-B72D-E17B65ECDDD0}" type="presParOf" srcId="{D09CD573-998A-4FAB-9375-9D8364435F14}" destId="{3FC42887-AEDF-4ABC-AEE0-E6333CB0F4E3}" srcOrd="4" destOrd="0" presId="urn:microsoft.com/office/officeart/2005/8/layout/hProcess9"/>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10C0E16-619E-42B0-97EE-B94BE61EAA7C}">
      <dsp:nvSpPr>
        <dsp:cNvPr id="0" name=""/>
        <dsp:cNvSpPr/>
      </dsp:nvSpPr>
      <dsp:spPr>
        <a:xfrm>
          <a:off x="376473" y="0"/>
          <a:ext cx="4266699" cy="1030778"/>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C197C62-8CCD-4D97-A237-9F686C528EFB}">
      <dsp:nvSpPr>
        <dsp:cNvPr id="0" name=""/>
        <dsp:cNvSpPr/>
      </dsp:nvSpPr>
      <dsp:spPr>
        <a:xfrm>
          <a:off x="5392" y="309233"/>
          <a:ext cx="1615698" cy="412311"/>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nl-NL" sz="1200" kern="1200"/>
            <a:t>Kennis/Onderzoeken</a:t>
          </a:r>
        </a:p>
      </dsp:txBody>
      <dsp:txXfrm>
        <a:off x="25519" y="329360"/>
        <a:ext cx="1575444" cy="372057"/>
      </dsp:txXfrm>
    </dsp:sp>
    <dsp:sp modelId="{A35B8C87-8540-4687-B792-A3CCEEDDDCA3}">
      <dsp:nvSpPr>
        <dsp:cNvPr id="0" name=""/>
        <dsp:cNvSpPr/>
      </dsp:nvSpPr>
      <dsp:spPr>
        <a:xfrm>
          <a:off x="1701974" y="309233"/>
          <a:ext cx="1615698" cy="412311"/>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nl-NL" sz="1200" kern="1200"/>
            <a:t>Handelen</a:t>
          </a:r>
        </a:p>
      </dsp:txBody>
      <dsp:txXfrm>
        <a:off x="1722101" y="329360"/>
        <a:ext cx="1575444" cy="372057"/>
      </dsp:txXfrm>
    </dsp:sp>
    <dsp:sp modelId="{3FC42887-AEDF-4ABC-AEE0-E6333CB0F4E3}">
      <dsp:nvSpPr>
        <dsp:cNvPr id="0" name=""/>
        <dsp:cNvSpPr/>
      </dsp:nvSpPr>
      <dsp:spPr>
        <a:xfrm>
          <a:off x="3398555" y="309233"/>
          <a:ext cx="1615698" cy="412311"/>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nl-NL" sz="1200" kern="1200"/>
            <a:t>reflecteren</a:t>
          </a:r>
        </a:p>
      </dsp:txBody>
      <dsp:txXfrm>
        <a:off x="3418682" y="329360"/>
        <a:ext cx="1575444" cy="372057"/>
      </dsp:txXfrm>
    </dsp:sp>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42908" cy="497976"/>
          </a:xfrm>
          <a:prstGeom prst="rect">
            <a:avLst/>
          </a:prstGeom>
        </p:spPr>
        <p:txBody>
          <a:bodyPr vert="horz" lIns="91440" tIns="45720" rIns="91440" bIns="45720" rtlCol="0"/>
          <a:lstStyle>
            <a:lvl1pPr algn="l">
              <a:defRPr sz="1200"/>
            </a:lvl1pPr>
          </a:lstStyle>
          <a:p>
            <a:endParaRPr lang="nl-BE"/>
          </a:p>
        </p:txBody>
      </p:sp>
      <p:sp>
        <p:nvSpPr>
          <p:cNvPr id="3" name="Tijdelijke aanduiding voor datum 2"/>
          <p:cNvSpPr>
            <a:spLocks noGrp="1"/>
          </p:cNvSpPr>
          <p:nvPr>
            <p:ph type="dt" sz="quarter" idx="1"/>
          </p:nvPr>
        </p:nvSpPr>
        <p:spPr>
          <a:xfrm>
            <a:off x="3846846" y="0"/>
            <a:ext cx="2942908" cy="497976"/>
          </a:xfrm>
          <a:prstGeom prst="rect">
            <a:avLst/>
          </a:prstGeom>
        </p:spPr>
        <p:txBody>
          <a:bodyPr vert="horz" lIns="91440" tIns="45720" rIns="91440" bIns="45720" rtlCol="0"/>
          <a:lstStyle>
            <a:lvl1pPr algn="r">
              <a:defRPr sz="1200"/>
            </a:lvl1pPr>
          </a:lstStyle>
          <a:p>
            <a:fld id="{CA2B28B8-0725-4B3D-B58B-0ACE841212AE}" type="datetimeFigureOut">
              <a:rPr lang="nl-BE" smtClean="0"/>
              <a:t>3/03/2021</a:t>
            </a:fld>
            <a:endParaRPr lang="nl-BE"/>
          </a:p>
        </p:txBody>
      </p:sp>
      <p:sp>
        <p:nvSpPr>
          <p:cNvPr id="4" name="Tijdelijke aanduiding voor voettekst 3"/>
          <p:cNvSpPr>
            <a:spLocks noGrp="1"/>
          </p:cNvSpPr>
          <p:nvPr>
            <p:ph type="ftr" sz="quarter" idx="2"/>
          </p:nvPr>
        </p:nvSpPr>
        <p:spPr>
          <a:xfrm>
            <a:off x="0" y="9427076"/>
            <a:ext cx="2942908" cy="497975"/>
          </a:xfrm>
          <a:prstGeom prst="rect">
            <a:avLst/>
          </a:prstGeom>
        </p:spPr>
        <p:txBody>
          <a:bodyPr vert="horz" lIns="91440" tIns="45720" rIns="91440" bIns="45720" rtlCol="0" anchor="b"/>
          <a:lstStyle>
            <a:lvl1pPr algn="l">
              <a:defRPr sz="1200"/>
            </a:lvl1pPr>
          </a:lstStyle>
          <a:p>
            <a:endParaRPr lang="nl-BE"/>
          </a:p>
        </p:txBody>
      </p:sp>
      <p:sp>
        <p:nvSpPr>
          <p:cNvPr id="5" name="Tijdelijke aanduiding voor dianummer 4"/>
          <p:cNvSpPr>
            <a:spLocks noGrp="1"/>
          </p:cNvSpPr>
          <p:nvPr>
            <p:ph type="sldNum" sz="quarter" idx="3"/>
          </p:nvPr>
        </p:nvSpPr>
        <p:spPr>
          <a:xfrm>
            <a:off x="3846846" y="9427076"/>
            <a:ext cx="2942908" cy="497975"/>
          </a:xfrm>
          <a:prstGeom prst="rect">
            <a:avLst/>
          </a:prstGeom>
        </p:spPr>
        <p:txBody>
          <a:bodyPr vert="horz" lIns="91440" tIns="45720" rIns="91440" bIns="45720" rtlCol="0" anchor="b"/>
          <a:lstStyle>
            <a:lvl1pPr algn="r">
              <a:defRPr sz="1200"/>
            </a:lvl1pPr>
          </a:lstStyle>
          <a:p>
            <a:fld id="{45C3B113-9BAD-4F30-B83C-ABEDEA3B687A}" type="slidenum">
              <a:rPr lang="nl-BE" smtClean="0"/>
              <a:t>‹#›</a:t>
            </a:fld>
            <a:endParaRPr lang="nl-BE"/>
          </a:p>
        </p:txBody>
      </p:sp>
    </p:spTree>
    <p:extLst>
      <p:ext uri="{BB962C8B-B14F-4D97-AF65-F5344CB8AC3E}">
        <p14:creationId xmlns:p14="http://schemas.microsoft.com/office/powerpoint/2010/main" val="271898569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42908" cy="497976"/>
          </a:xfrm>
          <a:prstGeom prst="rect">
            <a:avLst/>
          </a:prstGeom>
        </p:spPr>
        <p:txBody>
          <a:bodyPr vert="horz" lIns="91440" tIns="45720" rIns="91440" bIns="45720" rtlCol="0"/>
          <a:lstStyle>
            <a:lvl1pPr algn="l">
              <a:defRPr sz="1200"/>
            </a:lvl1pPr>
          </a:lstStyle>
          <a:p>
            <a:endParaRPr lang="nl-BE"/>
          </a:p>
        </p:txBody>
      </p:sp>
      <p:sp>
        <p:nvSpPr>
          <p:cNvPr id="3" name="Tijdelijke aanduiding voor datum 2"/>
          <p:cNvSpPr>
            <a:spLocks noGrp="1"/>
          </p:cNvSpPr>
          <p:nvPr>
            <p:ph type="dt" idx="1"/>
          </p:nvPr>
        </p:nvSpPr>
        <p:spPr>
          <a:xfrm>
            <a:off x="3846846" y="0"/>
            <a:ext cx="2942908" cy="497976"/>
          </a:xfrm>
          <a:prstGeom prst="rect">
            <a:avLst/>
          </a:prstGeom>
        </p:spPr>
        <p:txBody>
          <a:bodyPr vert="horz" lIns="91440" tIns="45720" rIns="91440" bIns="45720" rtlCol="0"/>
          <a:lstStyle>
            <a:lvl1pPr algn="r">
              <a:defRPr sz="1200"/>
            </a:lvl1pPr>
          </a:lstStyle>
          <a:p>
            <a:fld id="{6AC90771-AD47-4557-9E63-4F12DAD49521}" type="datetimeFigureOut">
              <a:rPr lang="nl-BE" smtClean="0"/>
              <a:t>3/03/2021</a:t>
            </a:fld>
            <a:endParaRPr lang="nl-BE"/>
          </a:p>
        </p:txBody>
      </p:sp>
      <p:sp>
        <p:nvSpPr>
          <p:cNvPr id="4" name="Tijdelijke aanduiding voor dia-afbeelding 3"/>
          <p:cNvSpPr>
            <a:spLocks noGrp="1" noRot="1" noChangeAspect="1"/>
          </p:cNvSpPr>
          <p:nvPr>
            <p:ph type="sldImg" idx="2"/>
          </p:nvPr>
        </p:nvSpPr>
        <p:spPr>
          <a:xfrm>
            <a:off x="417513" y="1239838"/>
            <a:ext cx="5956300" cy="3351212"/>
          </a:xfrm>
          <a:prstGeom prst="rect">
            <a:avLst/>
          </a:prstGeom>
          <a:noFill/>
          <a:ln w="12700">
            <a:solidFill>
              <a:prstClr val="black"/>
            </a:solidFill>
          </a:ln>
        </p:spPr>
        <p:txBody>
          <a:bodyPr vert="horz" lIns="91440" tIns="45720" rIns="91440" bIns="45720" rtlCol="0" anchor="ctr"/>
          <a:lstStyle/>
          <a:p>
            <a:endParaRPr lang="nl-BE"/>
          </a:p>
        </p:txBody>
      </p:sp>
      <p:sp>
        <p:nvSpPr>
          <p:cNvPr id="5" name="Tijdelijke aanduiding voor notities 4"/>
          <p:cNvSpPr>
            <a:spLocks noGrp="1"/>
          </p:cNvSpPr>
          <p:nvPr>
            <p:ph type="body" sz="quarter" idx="3"/>
          </p:nvPr>
        </p:nvSpPr>
        <p:spPr>
          <a:xfrm>
            <a:off x="679133" y="4776431"/>
            <a:ext cx="5433060" cy="3907988"/>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6" name="Tijdelijke aanduiding voor voettekst 5"/>
          <p:cNvSpPr>
            <a:spLocks noGrp="1"/>
          </p:cNvSpPr>
          <p:nvPr>
            <p:ph type="ftr" sz="quarter" idx="4"/>
          </p:nvPr>
        </p:nvSpPr>
        <p:spPr>
          <a:xfrm>
            <a:off x="0" y="9427076"/>
            <a:ext cx="2942908" cy="497975"/>
          </a:xfrm>
          <a:prstGeom prst="rect">
            <a:avLst/>
          </a:prstGeom>
        </p:spPr>
        <p:txBody>
          <a:bodyPr vert="horz" lIns="91440" tIns="45720" rIns="91440" bIns="45720" rtlCol="0" anchor="b"/>
          <a:lstStyle>
            <a:lvl1pPr algn="l">
              <a:defRPr sz="1200"/>
            </a:lvl1pPr>
          </a:lstStyle>
          <a:p>
            <a:endParaRPr lang="nl-BE"/>
          </a:p>
        </p:txBody>
      </p:sp>
      <p:sp>
        <p:nvSpPr>
          <p:cNvPr id="7" name="Tijdelijke aanduiding voor dianummer 6"/>
          <p:cNvSpPr>
            <a:spLocks noGrp="1"/>
          </p:cNvSpPr>
          <p:nvPr>
            <p:ph type="sldNum" sz="quarter" idx="5"/>
          </p:nvPr>
        </p:nvSpPr>
        <p:spPr>
          <a:xfrm>
            <a:off x="3846846" y="9427076"/>
            <a:ext cx="2942908" cy="497975"/>
          </a:xfrm>
          <a:prstGeom prst="rect">
            <a:avLst/>
          </a:prstGeom>
        </p:spPr>
        <p:txBody>
          <a:bodyPr vert="horz" lIns="91440" tIns="45720" rIns="91440" bIns="45720" rtlCol="0" anchor="b"/>
          <a:lstStyle>
            <a:lvl1pPr algn="r">
              <a:defRPr sz="1200"/>
            </a:lvl1pPr>
          </a:lstStyle>
          <a:p>
            <a:fld id="{3072BC55-FD00-4953-BF16-15991B6C2CB2}" type="slidenum">
              <a:rPr lang="nl-BE" smtClean="0"/>
              <a:t>‹#›</a:t>
            </a:fld>
            <a:endParaRPr lang="nl-BE"/>
          </a:p>
        </p:txBody>
      </p:sp>
    </p:spTree>
    <p:extLst>
      <p:ext uri="{BB962C8B-B14F-4D97-AF65-F5344CB8AC3E}">
        <p14:creationId xmlns:p14="http://schemas.microsoft.com/office/powerpoint/2010/main" val="37583143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8" Type="http://schemas.openxmlformats.org/officeDocument/2006/relationships/hyperlink" Target="https://www.engie.be/nl/blog/bespaartips/5-slimme-tips-om-het-verbruik-van-je-afwasmachine-te-verminderen" TargetMode="External"/><Relationship Id="rId3" Type="http://schemas.openxmlformats.org/officeDocument/2006/relationships/hyperlink" Target="https://www.engie.be/nl/blog/allerlei/energieverslinders-in-je-woning-opsporen-en-je-verbruik-verminderen" TargetMode="External"/><Relationship Id="rId7" Type="http://schemas.openxmlformats.org/officeDocument/2006/relationships/hyperlink" Target="https://www.engie.be/nl/blog/bespaartips/inzicht-in-uw-energieverbruik-helpt-u-besparen" TargetMode="External"/><Relationship Id="rId12" Type="http://schemas.openxmlformats.org/officeDocument/2006/relationships/hyperlink" Target="https://www.engie.be/nl/blog/bespaartips/5-tips-om-je-energierekening-te-verlagen" TargetMode="External"/><Relationship Id="rId2" Type="http://schemas.openxmlformats.org/officeDocument/2006/relationships/slide" Target="../slides/slide22.xml"/><Relationship Id="rId1" Type="http://schemas.openxmlformats.org/officeDocument/2006/relationships/notesMaster" Target="../notesMasters/notesMaster1.xml"/><Relationship Id="rId6" Type="http://schemas.openxmlformats.org/officeDocument/2006/relationships/hyperlink" Target="https://www.engie.be/nl/up" TargetMode="External"/><Relationship Id="rId11" Type="http://schemas.openxmlformats.org/officeDocument/2006/relationships/hyperlink" Target="https://www.engie.be/nl/blog/bespaartips/6-stappen-om-je-diepvriezer-te-ontdooien" TargetMode="External"/><Relationship Id="rId5" Type="http://schemas.openxmlformats.org/officeDocument/2006/relationships/hyperlink" Target="https://www.engie.be/nl/blog/bespaartips/slimme-stekkers-8-praktische-toepassingen" TargetMode="External"/><Relationship Id="rId10" Type="http://schemas.openxmlformats.org/officeDocument/2006/relationships/hyperlink" Target="https://www.engie.be/nl/blog/bespaartips/5-mythes-over-energieverbruik-doorbroken" TargetMode="External"/><Relationship Id="rId4" Type="http://schemas.openxmlformats.org/officeDocument/2006/relationships/hyperlink" Target="https://www.engie.be/nl/blog/bespaartips/hulpmiddelen-water-energie-verbruik-onder-controle" TargetMode="External"/><Relationship Id="rId9" Type="http://schemas.openxmlformats.org/officeDocument/2006/relationships/hyperlink" Target="https://www.engie.be/nl/blog/bespaartips/4-manieren-om-sluipverbruik-op-te-sporen-dankzij-boxx" TargetMode="Externa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golabz.eu/user/47" TargetMode="External"/><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8" Type="http://schemas.openxmlformats.org/officeDocument/2006/relationships/hyperlink" Target="https://www.engie.be/nl/blog/bespaartips/5-slimme-tips-om-het-verbruik-van-je-afwasmachine-te-verminderen" TargetMode="External"/><Relationship Id="rId3" Type="http://schemas.openxmlformats.org/officeDocument/2006/relationships/hyperlink" Target="https://www.engie.be/nl/blog/allerlei/energieverslinders-in-je-woning-opsporen-en-je-verbruik-verminderen" TargetMode="External"/><Relationship Id="rId7" Type="http://schemas.openxmlformats.org/officeDocument/2006/relationships/hyperlink" Target="https://www.engie.be/nl/blog/bespaartips/inzicht-in-uw-energieverbruik-helpt-u-besparen" TargetMode="External"/><Relationship Id="rId12" Type="http://schemas.openxmlformats.org/officeDocument/2006/relationships/hyperlink" Target="https://www.engie.be/nl/blog/bespaartips/5-tips-om-je-energierekening-te-verlagen" TargetMode="External"/><Relationship Id="rId2" Type="http://schemas.openxmlformats.org/officeDocument/2006/relationships/slide" Target="../slides/slide48.xml"/><Relationship Id="rId1" Type="http://schemas.openxmlformats.org/officeDocument/2006/relationships/notesMaster" Target="../notesMasters/notesMaster1.xml"/><Relationship Id="rId6" Type="http://schemas.openxmlformats.org/officeDocument/2006/relationships/hyperlink" Target="https://www.engie.be/nl/up" TargetMode="External"/><Relationship Id="rId11" Type="http://schemas.openxmlformats.org/officeDocument/2006/relationships/hyperlink" Target="https://www.engie.be/nl/blog/bespaartips/6-stappen-om-je-diepvriezer-te-ontdooien" TargetMode="External"/><Relationship Id="rId5" Type="http://schemas.openxmlformats.org/officeDocument/2006/relationships/hyperlink" Target="https://www.engie.be/nl/blog/bespaartips/slimme-stekkers-8-praktische-toepassingen" TargetMode="External"/><Relationship Id="rId10" Type="http://schemas.openxmlformats.org/officeDocument/2006/relationships/hyperlink" Target="https://www.engie.be/nl/blog/bespaartips/5-mythes-over-energieverbruik-doorbroken" TargetMode="External"/><Relationship Id="rId4" Type="http://schemas.openxmlformats.org/officeDocument/2006/relationships/hyperlink" Target="https://www.engie.be/nl/blog/bespaartips/hulpmiddelen-water-energie-verbruik-onder-controle" TargetMode="External"/><Relationship Id="rId9" Type="http://schemas.openxmlformats.org/officeDocument/2006/relationships/hyperlink" Target="https://www.engie.be/nl/blog/bespaartips/4-manieren-om-sluipverbruik-op-te-sporen-dankzij-boxx" TargetMode="External"/></Relationships>
</file>

<file path=ppt/notesSlides/_rels/notesSlide33.xml.rels><?xml version="1.0" encoding="UTF-8" standalone="yes"?>
<Relationships xmlns="http://schemas.openxmlformats.org/package/2006/relationships"><Relationship Id="rId8" Type="http://schemas.openxmlformats.org/officeDocument/2006/relationships/hyperlink" Target="https://www.engie.be/nl/blog/bespaartips/5-slimme-tips-om-het-verbruik-van-je-afwasmachine-te-verminderen" TargetMode="External"/><Relationship Id="rId3" Type="http://schemas.openxmlformats.org/officeDocument/2006/relationships/hyperlink" Target="https://www.engie.be/nl/blog/allerlei/energieverslinders-in-je-woning-opsporen-en-je-verbruik-verminderen" TargetMode="External"/><Relationship Id="rId7" Type="http://schemas.openxmlformats.org/officeDocument/2006/relationships/hyperlink" Target="https://www.engie.be/nl/blog/bespaartips/inzicht-in-uw-energieverbruik-helpt-u-besparen" TargetMode="External"/><Relationship Id="rId12" Type="http://schemas.openxmlformats.org/officeDocument/2006/relationships/hyperlink" Target="https://www.engie.be/nl/blog/bespaartips/5-tips-om-je-energierekening-te-verlagen" TargetMode="External"/><Relationship Id="rId2" Type="http://schemas.openxmlformats.org/officeDocument/2006/relationships/slide" Target="../slides/slide49.xml"/><Relationship Id="rId1" Type="http://schemas.openxmlformats.org/officeDocument/2006/relationships/notesMaster" Target="../notesMasters/notesMaster1.xml"/><Relationship Id="rId6" Type="http://schemas.openxmlformats.org/officeDocument/2006/relationships/hyperlink" Target="https://www.engie.be/nl/up" TargetMode="External"/><Relationship Id="rId11" Type="http://schemas.openxmlformats.org/officeDocument/2006/relationships/hyperlink" Target="https://www.engie.be/nl/blog/bespaartips/6-stappen-om-je-diepvriezer-te-ontdooien" TargetMode="External"/><Relationship Id="rId5" Type="http://schemas.openxmlformats.org/officeDocument/2006/relationships/hyperlink" Target="https://www.engie.be/nl/blog/bespaartips/slimme-stekkers-8-praktische-toepassingen" TargetMode="External"/><Relationship Id="rId10" Type="http://schemas.openxmlformats.org/officeDocument/2006/relationships/hyperlink" Target="https://www.engie.be/nl/blog/bespaartips/5-mythes-over-energieverbruik-doorbroken" TargetMode="External"/><Relationship Id="rId4" Type="http://schemas.openxmlformats.org/officeDocument/2006/relationships/hyperlink" Target="https://www.engie.be/nl/blog/bespaartips/hulpmiddelen-water-energie-verbruik-onder-controle" TargetMode="External"/><Relationship Id="rId9" Type="http://schemas.openxmlformats.org/officeDocument/2006/relationships/hyperlink" Target="https://www.engie.be/nl/blog/bespaartips/4-manieren-om-sluipverbruik-op-te-sporen-dankzij-boxx"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3072BC55-FD00-4953-BF16-15991B6C2CB2}" type="slidenum">
              <a:rPr lang="nl-BE" smtClean="0"/>
              <a:t>1</a:t>
            </a:fld>
            <a:endParaRPr lang="nl-BE"/>
          </a:p>
        </p:txBody>
      </p:sp>
    </p:spTree>
    <p:extLst>
      <p:ext uri="{BB962C8B-B14F-4D97-AF65-F5344CB8AC3E}">
        <p14:creationId xmlns:p14="http://schemas.microsoft.com/office/powerpoint/2010/main" val="38873283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fontAlgn="base"/>
            <a:r>
              <a:rPr lang="nl-BE" sz="1200">
                <a:solidFill>
                  <a:srgbClr val="BF18B3"/>
                </a:solidFill>
                <a:latin typeface="vag_rounded_black_ssibold"/>
              </a:rPr>
              <a:t>Logische verbanden leren leggen met andere vakken uit de basisvorming is een belangrijk kenmerk van het geïntegreerd leerproces.</a:t>
            </a:r>
          </a:p>
          <a:p>
            <a:pPr fontAlgn="base"/>
            <a:endParaRPr lang="nl-BE" sz="1200" b="1" i="0" kern="1200">
              <a:solidFill>
                <a:schemeClr val="tx1"/>
              </a:solidFill>
              <a:effectLst/>
              <a:latin typeface="+mn-lt"/>
              <a:ea typeface="+mn-ea"/>
              <a:cs typeface="+mn-cs"/>
            </a:endParaRPr>
          </a:p>
          <a:p>
            <a:pPr fontAlgn="base"/>
            <a:r>
              <a:rPr lang="nl-BE" sz="1200" b="1" i="0" kern="1200">
                <a:solidFill>
                  <a:schemeClr val="tx1"/>
                </a:solidFill>
                <a:effectLst/>
                <a:latin typeface="+mn-lt"/>
                <a:ea typeface="+mn-ea"/>
                <a:cs typeface="+mn-cs"/>
              </a:rPr>
              <a:t>Niet alle kennis verdiepen</a:t>
            </a:r>
          </a:p>
          <a:p>
            <a:pPr fontAlgn="base"/>
            <a:r>
              <a:rPr lang="nl-BE" sz="1200" b="0" i="0" kern="1200">
                <a:solidFill>
                  <a:schemeClr val="tx1"/>
                </a:solidFill>
                <a:effectLst/>
                <a:latin typeface="+mn-lt"/>
                <a:ea typeface="+mn-ea"/>
                <a:cs typeface="+mn-cs"/>
              </a:rPr>
              <a:t>Niet alle leerstof hoeft verdiept te worden. Het gaat om het uitdiepen en begrijpen van de leerstof.</a:t>
            </a:r>
          </a:p>
          <a:p>
            <a:pPr fontAlgn="base"/>
            <a:r>
              <a:rPr lang="nl-BE" sz="1200" b="0" i="0" kern="1200">
                <a:solidFill>
                  <a:schemeClr val="tx1"/>
                </a:solidFill>
                <a:effectLst/>
                <a:latin typeface="+mn-lt"/>
                <a:ea typeface="+mn-ea"/>
                <a:cs typeface="+mn-cs"/>
              </a:rPr>
              <a:t> </a:t>
            </a:r>
          </a:p>
          <a:p>
            <a:pPr fontAlgn="base"/>
            <a:r>
              <a:rPr lang="nl-BE" sz="1200" b="1" i="0" kern="1200">
                <a:solidFill>
                  <a:schemeClr val="tx1"/>
                </a:solidFill>
                <a:effectLst/>
                <a:latin typeface="+mn-lt"/>
                <a:ea typeface="+mn-ea"/>
                <a:cs typeface="+mn-cs"/>
              </a:rPr>
              <a:t>Activiteiten</a:t>
            </a:r>
          </a:p>
          <a:p>
            <a:pPr fontAlgn="base"/>
            <a:r>
              <a:rPr lang="nl-BE" sz="1200" b="0" i="0" kern="1200">
                <a:solidFill>
                  <a:schemeClr val="tx1"/>
                </a:solidFill>
                <a:effectLst/>
                <a:latin typeface="+mn-lt"/>
                <a:ea typeface="+mn-ea"/>
                <a:cs typeface="+mn-cs"/>
              </a:rPr>
              <a:t>Het verdiepingsproces bestaat uit activiteiten waarbij leerlingen</a:t>
            </a:r>
          </a:p>
          <a:p>
            <a:pPr fontAlgn="base"/>
            <a:r>
              <a:rPr lang="nl-BE" sz="1200" b="0" i="0" kern="1200">
                <a:solidFill>
                  <a:schemeClr val="tx1"/>
                </a:solidFill>
                <a:effectLst/>
                <a:latin typeface="+mn-lt"/>
                <a:ea typeface="+mn-ea"/>
                <a:cs typeface="+mn-cs"/>
              </a:rPr>
              <a:t>nadenken om te begrijpen door</a:t>
            </a:r>
          </a:p>
          <a:p>
            <a:pPr lvl="1" fontAlgn="base"/>
            <a:r>
              <a:rPr lang="nl-BE" sz="1200" b="0" i="0" kern="1200">
                <a:solidFill>
                  <a:schemeClr val="tx1"/>
                </a:solidFill>
                <a:effectLst/>
                <a:latin typeface="+mn-lt"/>
                <a:ea typeface="+mn-ea"/>
                <a:cs typeface="+mn-cs"/>
              </a:rPr>
              <a:t>samenvatten</a:t>
            </a:r>
          </a:p>
          <a:p>
            <a:pPr lvl="1" fontAlgn="base"/>
            <a:r>
              <a:rPr lang="nl-BE" sz="1200" b="0" i="0" kern="1200">
                <a:solidFill>
                  <a:schemeClr val="tx1"/>
                </a:solidFill>
                <a:effectLst/>
                <a:latin typeface="+mn-lt"/>
                <a:ea typeface="+mn-ea"/>
                <a:cs typeface="+mn-cs"/>
              </a:rPr>
              <a:t>categoriseren</a:t>
            </a:r>
          </a:p>
          <a:p>
            <a:pPr lvl="1" fontAlgn="base"/>
            <a:r>
              <a:rPr lang="nl-BE" sz="1200" b="0" i="0" kern="1200">
                <a:solidFill>
                  <a:schemeClr val="tx1"/>
                </a:solidFill>
                <a:effectLst/>
                <a:latin typeface="+mn-lt"/>
                <a:ea typeface="+mn-ea"/>
                <a:cs typeface="+mn-cs"/>
              </a:rPr>
              <a:t>perspectief nemen</a:t>
            </a:r>
          </a:p>
          <a:p>
            <a:pPr lvl="1" fontAlgn="base"/>
            <a:r>
              <a:rPr lang="nl-BE" sz="1200" b="0" i="0" kern="1200">
                <a:solidFill>
                  <a:schemeClr val="tx1"/>
                </a:solidFill>
                <a:effectLst/>
                <a:latin typeface="+mn-lt"/>
                <a:ea typeface="+mn-ea"/>
                <a:cs typeface="+mn-cs"/>
              </a:rPr>
              <a:t>toepassing</a:t>
            </a:r>
          </a:p>
          <a:p>
            <a:pPr fontAlgn="base"/>
            <a:r>
              <a:rPr lang="nl-BE" sz="1200" b="0" i="0" kern="1200">
                <a:solidFill>
                  <a:schemeClr val="tx1"/>
                </a:solidFill>
                <a:effectLst/>
                <a:latin typeface="+mn-lt"/>
                <a:ea typeface="+mn-ea"/>
                <a:cs typeface="+mn-cs"/>
              </a:rPr>
              <a:t>meer details kunnen vinden</a:t>
            </a:r>
          </a:p>
          <a:p>
            <a:pPr fontAlgn="base"/>
            <a:r>
              <a:rPr lang="nl-BE" sz="1200" b="0" i="0" kern="1200">
                <a:solidFill>
                  <a:schemeClr val="tx1"/>
                </a:solidFill>
                <a:effectLst/>
                <a:latin typeface="+mn-lt"/>
                <a:ea typeface="+mn-ea"/>
                <a:cs typeface="+mn-cs"/>
              </a:rPr>
              <a:t>analyseren (begrijpen waarom welke informatie van belang is)</a:t>
            </a:r>
          </a:p>
          <a:p>
            <a:pPr fontAlgn="base"/>
            <a:r>
              <a:rPr lang="nl-BE" sz="1200" b="0" i="0" kern="1200">
                <a:solidFill>
                  <a:schemeClr val="tx1"/>
                </a:solidFill>
                <a:effectLst/>
                <a:latin typeface="+mn-lt"/>
                <a:ea typeface="+mn-ea"/>
                <a:cs typeface="+mn-cs"/>
              </a:rPr>
              <a:t>toepassingen kunnen bedenken voor het geleerde.</a:t>
            </a:r>
          </a:p>
          <a:p>
            <a:pPr fontAlgn="base"/>
            <a:r>
              <a:rPr lang="nl-BE" sz="1200" b="0" i="0" kern="1200">
                <a:solidFill>
                  <a:schemeClr val="tx1"/>
                </a:solidFill>
                <a:effectLst/>
                <a:latin typeface="+mn-lt"/>
                <a:ea typeface="+mn-ea"/>
                <a:cs typeface="+mn-cs"/>
              </a:rPr>
              <a:t> </a:t>
            </a:r>
          </a:p>
          <a:p>
            <a:pPr fontAlgn="base"/>
            <a:r>
              <a:rPr lang="nl-BE" sz="1200" b="0" i="0" kern="1200">
                <a:solidFill>
                  <a:schemeClr val="tx1"/>
                </a:solidFill>
                <a:effectLst/>
                <a:latin typeface="+mn-lt"/>
                <a:ea typeface="+mn-ea"/>
                <a:cs typeface="+mn-cs"/>
              </a:rPr>
              <a:t>Zorg dat leerlingen echt praten over de leerstof. Dit kan door hen opdrachten te geven waarin zij:</a:t>
            </a:r>
          </a:p>
          <a:p>
            <a:pPr fontAlgn="base"/>
            <a:r>
              <a:rPr lang="nl-BE" sz="1200" b="0" i="0" kern="1200">
                <a:solidFill>
                  <a:schemeClr val="tx1"/>
                </a:solidFill>
                <a:effectLst/>
                <a:latin typeface="+mn-lt"/>
                <a:ea typeface="+mn-ea"/>
                <a:cs typeface="+mn-cs"/>
              </a:rPr>
              <a:t>argumenteren</a:t>
            </a:r>
          </a:p>
          <a:p>
            <a:pPr fontAlgn="base"/>
            <a:r>
              <a:rPr lang="nl-BE" sz="1200" b="0" i="0" kern="1200">
                <a:solidFill>
                  <a:schemeClr val="tx1"/>
                </a:solidFill>
                <a:effectLst/>
                <a:latin typeface="+mn-lt"/>
                <a:ea typeface="+mn-ea"/>
                <a:cs typeface="+mn-cs"/>
              </a:rPr>
              <a:t>doordenken</a:t>
            </a:r>
          </a:p>
          <a:p>
            <a:pPr fontAlgn="base"/>
            <a:r>
              <a:rPr lang="nl-BE" sz="1200" b="0" i="0" kern="1200">
                <a:solidFill>
                  <a:schemeClr val="tx1"/>
                </a:solidFill>
                <a:effectLst/>
                <a:latin typeface="+mn-lt"/>
                <a:ea typeface="+mn-ea"/>
                <a:cs typeface="+mn-cs"/>
              </a:rPr>
              <a:t>vragen stellen</a:t>
            </a:r>
          </a:p>
          <a:p>
            <a:pPr fontAlgn="base"/>
            <a:r>
              <a:rPr lang="nl-BE" sz="1200" b="0" i="0" kern="1200">
                <a:solidFill>
                  <a:schemeClr val="tx1"/>
                </a:solidFill>
                <a:effectLst/>
                <a:latin typeface="+mn-lt"/>
                <a:ea typeface="+mn-ea"/>
                <a:cs typeface="+mn-cs"/>
              </a:rPr>
              <a:t>herformuleren</a:t>
            </a:r>
          </a:p>
          <a:p>
            <a:pPr fontAlgn="base"/>
            <a:r>
              <a:rPr lang="nl-BE" sz="1200" b="0" i="0" kern="1200">
                <a:solidFill>
                  <a:schemeClr val="tx1"/>
                </a:solidFill>
                <a:effectLst/>
                <a:latin typeface="+mn-lt"/>
                <a:ea typeface="+mn-ea"/>
                <a:cs typeface="+mn-cs"/>
              </a:rPr>
              <a:t>eerder geleerde opnieuw oproepen</a:t>
            </a:r>
          </a:p>
          <a:p>
            <a:pPr fontAlgn="base"/>
            <a:endParaRPr lang="nl-BE" sz="1200" b="0" i="0" kern="1200">
              <a:solidFill>
                <a:schemeClr val="tx1"/>
              </a:solidFill>
              <a:effectLst/>
              <a:latin typeface="+mn-lt"/>
              <a:ea typeface="+mn-ea"/>
              <a:cs typeface="+mn-cs"/>
            </a:endParaRPr>
          </a:p>
          <a:p>
            <a:pPr fontAlgn="base"/>
            <a:r>
              <a:rPr lang="nl-BE" sz="1200" b="0" i="0" kern="1200">
                <a:solidFill>
                  <a:schemeClr val="tx1"/>
                </a:solidFill>
                <a:effectLst/>
                <a:latin typeface="+mn-lt"/>
                <a:ea typeface="+mn-ea"/>
                <a:cs typeface="+mn-cs"/>
              </a:rPr>
              <a:t>Op deze manier gaan zij de diepte in. Geef uw leerlingen de mogelijkheid details te ontdekken in informatie door bijvoorbeeld categorieën te laten benoemen en te kijken naar overeenkomsten en verschillen in informatie. Leerlingen kunnen deze het beste zelf bedenken. Op deze manier duiken zij en niet u diep in de leerstof om een categorie indeling te maken. En degene die diep in de stof duikt, leert het meest!</a:t>
            </a:r>
          </a:p>
          <a:p>
            <a:pPr fontAlgn="base"/>
            <a:r>
              <a:rPr lang="nl-BE" sz="1200" b="0" i="0" kern="1200">
                <a:solidFill>
                  <a:schemeClr val="tx1"/>
                </a:solidFill>
                <a:effectLst/>
                <a:latin typeface="+mn-lt"/>
                <a:ea typeface="+mn-ea"/>
                <a:cs typeface="+mn-cs"/>
              </a:rPr>
              <a:t>Om tot een dieper begrip van de stof te komen, is samenhang en betekenis nodig. hierbij is het handig leerlingen samen de </a:t>
            </a:r>
            <a:r>
              <a:rPr lang="nl-BE" sz="1200" b="0" i="0" kern="1200" err="1">
                <a:solidFill>
                  <a:schemeClr val="tx1"/>
                </a:solidFill>
                <a:effectLst/>
                <a:latin typeface="+mn-lt"/>
                <a:ea typeface="+mn-ea"/>
                <a:cs typeface="+mn-cs"/>
              </a:rPr>
              <a:t>leestof</a:t>
            </a:r>
            <a:r>
              <a:rPr lang="nl-BE" sz="1200" b="0" i="0" kern="1200">
                <a:solidFill>
                  <a:schemeClr val="tx1"/>
                </a:solidFill>
                <a:effectLst/>
                <a:latin typeface="+mn-lt"/>
                <a:ea typeface="+mn-ea"/>
                <a:cs typeface="+mn-cs"/>
              </a:rPr>
              <a:t> te laten analyseren, naar toepassingsmogelijkheden te laten zoeken, conclusies te trekken en problemen op te lossen. Zo ontstaat al werkend inzichtelijk model bij de leerlingen, van waaruit zij kritisch kunnen denken en praten over de informatie.</a:t>
            </a:r>
          </a:p>
          <a:p>
            <a:endParaRPr lang="en-US"/>
          </a:p>
          <a:p>
            <a:pPr fontAlgn="base"/>
            <a:r>
              <a:rPr lang="nl-BE" sz="1200">
                <a:solidFill>
                  <a:srgbClr val="000000"/>
                </a:solidFill>
                <a:latin typeface="Verdana" panose="020B0604030504040204" pitchFamily="34" charset="0"/>
              </a:rPr>
              <a:t>Krijgen de leerlingen genoeg de tijd om zich te verdiepen in kennis?</a:t>
            </a:r>
          </a:p>
          <a:p>
            <a:pPr fontAlgn="base"/>
            <a:endParaRPr lang="nl-BE" sz="1200">
              <a:solidFill>
                <a:srgbClr val="000000"/>
              </a:solidFill>
              <a:latin typeface="Verdana" panose="020B0604030504040204" pitchFamily="34" charset="0"/>
            </a:endParaRPr>
          </a:p>
          <a:p>
            <a:pPr fontAlgn="base"/>
            <a:r>
              <a:rPr lang="nl-BE" sz="1200">
                <a:solidFill>
                  <a:srgbClr val="000000"/>
                </a:solidFill>
                <a:latin typeface="Verdana" panose="020B0604030504040204" pitchFamily="34" charset="0"/>
              </a:rPr>
              <a:t>Hoe vaak zijn leerlingen bezig met opdrachten om gericht hun kennis te verdiepen door bijvoorbeeld:</a:t>
            </a:r>
          </a:p>
          <a:p>
            <a:pPr fontAlgn="base"/>
            <a:r>
              <a:rPr lang="nl-BE" sz="1200">
                <a:solidFill>
                  <a:srgbClr val="000000"/>
                </a:solidFill>
                <a:latin typeface="Verdana" panose="020B0604030504040204" pitchFamily="34" charset="0"/>
              </a:rPr>
              <a:t>0     beargumenteren van hun antwoorden</a:t>
            </a:r>
          </a:p>
          <a:p>
            <a:pPr fontAlgn="base"/>
            <a:r>
              <a:rPr lang="nl-BE" sz="1200">
                <a:solidFill>
                  <a:srgbClr val="000000"/>
                </a:solidFill>
                <a:latin typeface="Verdana" panose="020B0604030504040204" pitchFamily="34" charset="0"/>
              </a:rPr>
              <a:t>0     alleen of met elkaar doordenken over de leerstof</a:t>
            </a:r>
          </a:p>
          <a:p>
            <a:pPr fontAlgn="base"/>
            <a:r>
              <a:rPr lang="nl-BE" sz="1200">
                <a:solidFill>
                  <a:srgbClr val="000000"/>
                </a:solidFill>
                <a:latin typeface="Verdana" panose="020B0604030504040204" pitchFamily="34" charset="0"/>
              </a:rPr>
              <a:t>0     vragen stellen over de leerstof</a:t>
            </a:r>
          </a:p>
          <a:p>
            <a:pPr fontAlgn="base"/>
            <a:r>
              <a:rPr lang="nl-BE" sz="1200">
                <a:solidFill>
                  <a:srgbClr val="000000"/>
                </a:solidFill>
                <a:latin typeface="Verdana" panose="020B0604030504040204" pitchFamily="34" charset="0"/>
              </a:rPr>
              <a:t>0     kennis uit de leerstof in eigen woorden weergeven</a:t>
            </a:r>
          </a:p>
          <a:p>
            <a:pPr fontAlgn="base"/>
            <a:r>
              <a:rPr lang="nl-BE" sz="1200">
                <a:solidFill>
                  <a:srgbClr val="000000"/>
                </a:solidFill>
                <a:latin typeface="Verdana" panose="020B0604030504040204" pitchFamily="34" charset="0"/>
              </a:rPr>
              <a:t>0     eerder geleerde kennis oproepen en combineren met de leerstof die centraal staat</a:t>
            </a:r>
          </a:p>
          <a:p>
            <a:pPr fontAlgn="base"/>
            <a:r>
              <a:rPr lang="nl-BE" sz="1200">
                <a:solidFill>
                  <a:srgbClr val="000000"/>
                </a:solidFill>
                <a:latin typeface="Verdana" panose="020B0604030504040204" pitchFamily="34" charset="0"/>
              </a:rPr>
              <a:t>0     kennis categoriseren in gegeven of eigen categorieën</a:t>
            </a:r>
          </a:p>
          <a:p>
            <a:pPr fontAlgn="base"/>
            <a:r>
              <a:rPr lang="nl-BE" sz="1200">
                <a:solidFill>
                  <a:srgbClr val="000000"/>
                </a:solidFill>
                <a:latin typeface="Verdana" panose="020B0604030504040204" pitchFamily="34" charset="0"/>
              </a:rPr>
              <a:t>0     kennis weergeven in afbeeldingen of filmpje</a:t>
            </a:r>
          </a:p>
          <a:p>
            <a:pPr fontAlgn="base"/>
            <a:r>
              <a:rPr lang="nl-BE" sz="1200">
                <a:solidFill>
                  <a:srgbClr val="000000"/>
                </a:solidFill>
                <a:latin typeface="Verdana" panose="020B0604030504040204" pitchFamily="34" charset="0"/>
              </a:rPr>
              <a:t>Hoe kan het team bovenstaande activiteiten meer toepassen in de lessen? Bedenk bij welke doelen en activiteiten u kennis kunt laten verdiepen door leerlingen aan de hand van bovenstaande activiteiten.</a:t>
            </a:r>
            <a:endParaRPr lang="nl-BE" sz="1200" b="0" i="0">
              <a:solidFill>
                <a:srgbClr val="000000"/>
              </a:solidFill>
              <a:effectLst/>
              <a:latin typeface="Verdana" panose="020B0604030504040204" pitchFamily="34" charset="0"/>
            </a:endParaRPr>
          </a:p>
          <a:p>
            <a:endParaRPr lang="en-US">
              <a:cs typeface="Calibri"/>
            </a:endParaRPr>
          </a:p>
        </p:txBody>
      </p:sp>
      <p:sp>
        <p:nvSpPr>
          <p:cNvPr id="4" name="Tijdelijke aanduiding voor dianummer 3"/>
          <p:cNvSpPr>
            <a:spLocks noGrp="1"/>
          </p:cNvSpPr>
          <p:nvPr>
            <p:ph type="sldNum" sz="quarter" idx="5"/>
          </p:nvPr>
        </p:nvSpPr>
        <p:spPr/>
        <p:txBody>
          <a:bodyPr/>
          <a:lstStyle/>
          <a:p>
            <a:fld id="{3072BC55-FD00-4953-BF16-15991B6C2CB2}" type="slidenum">
              <a:rPr lang="nl-BE" smtClean="0"/>
              <a:t>18</a:t>
            </a:fld>
            <a:endParaRPr lang="nl-BE"/>
          </a:p>
        </p:txBody>
      </p:sp>
    </p:spTree>
    <p:extLst>
      <p:ext uri="{BB962C8B-B14F-4D97-AF65-F5344CB8AC3E}">
        <p14:creationId xmlns:p14="http://schemas.microsoft.com/office/powerpoint/2010/main" val="14723806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a:p>
          <a:p>
            <a:endParaRPr lang="en-US">
              <a:cs typeface="Calibri"/>
            </a:endParaRPr>
          </a:p>
        </p:txBody>
      </p:sp>
      <p:sp>
        <p:nvSpPr>
          <p:cNvPr id="4" name="Tijdelijke aanduiding voor dianummer 3"/>
          <p:cNvSpPr>
            <a:spLocks noGrp="1"/>
          </p:cNvSpPr>
          <p:nvPr>
            <p:ph type="sldNum" sz="quarter" idx="5"/>
          </p:nvPr>
        </p:nvSpPr>
        <p:spPr/>
        <p:txBody>
          <a:bodyPr/>
          <a:lstStyle/>
          <a:p>
            <a:fld id="{3072BC55-FD00-4953-BF16-15991B6C2CB2}" type="slidenum">
              <a:rPr lang="nl-BE" smtClean="0"/>
              <a:t>19</a:t>
            </a:fld>
            <a:endParaRPr lang="nl-BE"/>
          </a:p>
        </p:txBody>
      </p:sp>
    </p:spTree>
    <p:extLst>
      <p:ext uri="{BB962C8B-B14F-4D97-AF65-F5344CB8AC3E}">
        <p14:creationId xmlns:p14="http://schemas.microsoft.com/office/powerpoint/2010/main" val="17537562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a:cs typeface="Calibri"/>
              </a:rPr>
              <a:t>De </a:t>
            </a:r>
            <a:r>
              <a:rPr lang="en-US" err="1">
                <a:cs typeface="Calibri"/>
              </a:rPr>
              <a:t>inhoudelijke</a:t>
            </a:r>
            <a:r>
              <a:rPr lang="en-US">
                <a:cs typeface="Calibri"/>
              </a:rPr>
              <a:t> </a:t>
            </a:r>
            <a:r>
              <a:rPr lang="en-US" err="1">
                <a:cs typeface="Calibri"/>
              </a:rPr>
              <a:t>benadering</a:t>
            </a:r>
            <a:r>
              <a:rPr lang="en-US">
                <a:cs typeface="Calibri"/>
              </a:rPr>
              <a:t>  in de verschillende </a:t>
            </a:r>
            <a:r>
              <a:rPr lang="en-US" err="1">
                <a:cs typeface="Calibri"/>
              </a:rPr>
              <a:t>finaliteiten</a:t>
            </a:r>
            <a:r>
              <a:rPr lang="en-US">
                <a:cs typeface="Calibri"/>
              </a:rPr>
              <a:t> D/A en A </a:t>
            </a:r>
            <a:r>
              <a:rPr lang="en-US" err="1">
                <a:cs typeface="Calibri"/>
              </a:rPr>
              <a:t>finaliteit</a:t>
            </a:r>
            <a:r>
              <a:rPr lang="en-US">
                <a:cs typeface="Calibri"/>
              </a:rPr>
              <a:t> </a:t>
            </a:r>
            <a:r>
              <a:rPr lang="en-US" err="1">
                <a:cs typeface="Calibri"/>
              </a:rPr>
              <a:t>duiden</a:t>
            </a:r>
            <a:r>
              <a:rPr lang="en-US">
                <a:cs typeface="Calibri"/>
              </a:rPr>
              <a:t>.</a:t>
            </a:r>
          </a:p>
          <a:p>
            <a:r>
              <a:rPr lang="en-US">
                <a:cs typeface="Calibri"/>
              </a:rPr>
              <a:t>* In de A-</a:t>
            </a:r>
            <a:r>
              <a:rPr lang="en-US" err="1">
                <a:cs typeface="Calibri"/>
              </a:rPr>
              <a:t>finaliteit</a:t>
            </a:r>
            <a:r>
              <a:rPr lang="en-US">
                <a:cs typeface="Calibri"/>
              </a:rPr>
              <a:t>: Lezen</a:t>
            </a:r>
          </a:p>
          <a:p>
            <a:r>
              <a:rPr lang="en-US">
                <a:cs typeface="Calibri"/>
              </a:rPr>
              <a:t>* In de D/A </a:t>
            </a:r>
            <a:r>
              <a:rPr lang="en-US" err="1">
                <a:cs typeface="Calibri"/>
              </a:rPr>
              <a:t>finaliteit</a:t>
            </a:r>
            <a:r>
              <a:rPr lang="en-US">
                <a:cs typeface="Calibri"/>
              </a:rPr>
              <a:t>: Lezen en tekenen</a:t>
            </a:r>
          </a:p>
          <a:p>
            <a:r>
              <a:rPr lang="en-US">
                <a:cs typeface="Calibri"/>
              </a:rPr>
              <a:t>Maw de </a:t>
            </a:r>
            <a:r>
              <a:rPr lang="en-US" err="1">
                <a:cs typeface="Calibri"/>
              </a:rPr>
              <a:t>tijdsbesteding</a:t>
            </a:r>
            <a:r>
              <a:rPr lang="en-US">
                <a:cs typeface="Calibri"/>
              </a:rPr>
              <a:t> ifv een CAD </a:t>
            </a:r>
            <a:r>
              <a:rPr lang="en-US" err="1">
                <a:cs typeface="Calibri"/>
              </a:rPr>
              <a:t>programma</a:t>
            </a:r>
            <a:r>
              <a:rPr lang="en-US">
                <a:cs typeface="Calibri"/>
              </a:rPr>
              <a:t> is </a:t>
            </a:r>
            <a:r>
              <a:rPr lang="en-US" err="1">
                <a:cs typeface="Calibri"/>
              </a:rPr>
              <a:t>anders</a:t>
            </a:r>
            <a:r>
              <a:rPr lang="en-US">
                <a:cs typeface="Calibri"/>
              </a:rPr>
              <a:t> </a:t>
            </a:r>
            <a:r>
              <a:rPr lang="en-US" err="1">
                <a:cs typeface="Calibri"/>
              </a:rPr>
              <a:t>te</a:t>
            </a:r>
            <a:r>
              <a:rPr lang="en-US">
                <a:cs typeface="Calibri"/>
              </a:rPr>
              <a:t> </a:t>
            </a:r>
            <a:r>
              <a:rPr lang="en-US" err="1">
                <a:cs typeface="Calibri"/>
              </a:rPr>
              <a:t>benaderen</a:t>
            </a:r>
            <a:r>
              <a:rPr lang="en-US">
                <a:cs typeface="Calibri"/>
              </a:rPr>
              <a:t>! ( In A </a:t>
            </a:r>
            <a:r>
              <a:rPr lang="en-US" err="1">
                <a:cs typeface="Calibri"/>
              </a:rPr>
              <a:t>als</a:t>
            </a:r>
            <a:r>
              <a:rPr lang="en-US">
                <a:cs typeface="Calibri"/>
              </a:rPr>
              <a:t> </a:t>
            </a:r>
            <a:r>
              <a:rPr lang="en-US" err="1">
                <a:cs typeface="Calibri"/>
              </a:rPr>
              <a:t>hulpmiddel</a:t>
            </a:r>
            <a:r>
              <a:rPr lang="en-US">
                <a:cs typeface="Calibri"/>
              </a:rPr>
              <a:t> – </a:t>
            </a:r>
            <a:r>
              <a:rPr lang="en-US" err="1">
                <a:cs typeface="Calibri"/>
              </a:rPr>
              <a:t>niet</a:t>
            </a:r>
            <a:r>
              <a:rPr lang="en-US">
                <a:cs typeface="Calibri"/>
              </a:rPr>
              <a:t> het CAD </a:t>
            </a:r>
            <a:r>
              <a:rPr lang="en-US" err="1">
                <a:cs typeface="Calibri"/>
              </a:rPr>
              <a:t>programma</a:t>
            </a:r>
            <a:r>
              <a:rPr lang="en-US">
                <a:cs typeface="Calibri"/>
              </a:rPr>
              <a:t> </a:t>
            </a:r>
            <a:r>
              <a:rPr lang="en-US" err="1">
                <a:cs typeface="Calibri"/>
              </a:rPr>
              <a:t>aanleren</a:t>
            </a:r>
            <a:r>
              <a:rPr lang="en-US">
                <a:cs typeface="Calibri"/>
              </a:rPr>
              <a:t> op </a:t>
            </a:r>
            <a:r>
              <a:rPr lang="en-US" err="1">
                <a:cs typeface="Calibri"/>
              </a:rPr>
              <a:t>zich</a:t>
            </a:r>
            <a:r>
              <a:rPr lang="en-US">
                <a:cs typeface="Calibri"/>
              </a:rPr>
              <a:t>! ) </a:t>
            </a:r>
          </a:p>
          <a:p>
            <a:endParaRPr lang="en-US">
              <a:cs typeface="Calibri"/>
            </a:endParaRPr>
          </a:p>
          <a:p>
            <a:endParaRPr lang="en-US">
              <a:cs typeface="Calibri"/>
            </a:endParaRPr>
          </a:p>
        </p:txBody>
      </p:sp>
      <p:sp>
        <p:nvSpPr>
          <p:cNvPr id="4" name="Tijdelijke aanduiding voor dianummer 3"/>
          <p:cNvSpPr>
            <a:spLocks noGrp="1"/>
          </p:cNvSpPr>
          <p:nvPr>
            <p:ph type="sldNum" sz="quarter" idx="5"/>
          </p:nvPr>
        </p:nvSpPr>
        <p:spPr/>
        <p:txBody>
          <a:bodyPr/>
          <a:lstStyle/>
          <a:p>
            <a:fld id="{3072BC55-FD00-4953-BF16-15991B6C2CB2}" type="slidenum">
              <a:rPr lang="nl-BE" smtClean="0"/>
              <a:t>20</a:t>
            </a:fld>
            <a:endParaRPr lang="nl-BE"/>
          </a:p>
        </p:txBody>
      </p:sp>
    </p:spTree>
    <p:extLst>
      <p:ext uri="{BB962C8B-B14F-4D97-AF65-F5344CB8AC3E}">
        <p14:creationId xmlns:p14="http://schemas.microsoft.com/office/powerpoint/2010/main" val="39124033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t>https://www.engie.be/nl/blog/bespaartips/hoe-thuis-stroomverlies-opsporen/</a:t>
            </a:r>
          </a:p>
          <a:p>
            <a:r>
              <a:rPr lang="nl-BE" sz="1200" b="0" i="0" kern="1200">
                <a:solidFill>
                  <a:schemeClr val="tx1"/>
                </a:solidFill>
                <a:effectLst/>
                <a:latin typeface="+mn-lt"/>
                <a:ea typeface="+mn-ea"/>
                <a:cs typeface="+mn-cs"/>
              </a:rPr>
              <a:t>Je energieverbruik schiet de hoogte in en </a:t>
            </a:r>
            <a:r>
              <a:rPr lang="nl-BE" sz="1200" b="1" i="0" kern="1200">
                <a:solidFill>
                  <a:schemeClr val="tx1"/>
                </a:solidFill>
                <a:effectLst/>
                <a:latin typeface="+mn-lt"/>
                <a:ea typeface="+mn-ea"/>
                <a:cs typeface="+mn-cs"/>
              </a:rPr>
              <a:t>het bedrag op je elektriciteitsfactuur is abnormaal hoog.</a:t>
            </a:r>
            <a:r>
              <a:rPr lang="nl-BE" sz="1200" b="0" i="0" kern="1200">
                <a:solidFill>
                  <a:schemeClr val="tx1"/>
                </a:solidFill>
                <a:effectLst/>
                <a:latin typeface="+mn-lt"/>
                <a:ea typeface="+mn-ea"/>
                <a:cs typeface="+mn-cs"/>
              </a:rPr>
              <a:t> Je vraagt je af waar al die kWh aan elektriciteit naartoe zijn …</a:t>
            </a:r>
          </a:p>
          <a:p>
            <a:r>
              <a:rPr lang="nl-BE" sz="1200" b="0" i="0" kern="1200">
                <a:solidFill>
                  <a:schemeClr val="tx1"/>
                </a:solidFill>
                <a:effectLst/>
                <a:latin typeface="+mn-lt"/>
                <a:ea typeface="+mn-ea"/>
                <a:cs typeface="+mn-cs"/>
              </a:rPr>
              <a:t>Een elektriciteitslek opsporen is geen gemakkelijke zaak. Net zoals bij een waterlek beseffen velen onder ons niet hoeveel stroom er weglekt in onze woningen! Tot de jaarlijkse eindafrekening in de bus valt …</a:t>
            </a:r>
          </a:p>
          <a:p>
            <a:r>
              <a:rPr lang="nl-BE" sz="1200" b="0" i="0" kern="1200">
                <a:solidFill>
                  <a:schemeClr val="tx1"/>
                </a:solidFill>
                <a:effectLst/>
                <a:latin typeface="+mn-lt"/>
                <a:ea typeface="+mn-ea"/>
                <a:cs typeface="+mn-cs"/>
              </a:rPr>
              <a:t>Hoe vind je een stroomverlies en krijg je opnieuw controle over je elektriciteitsverbruik? Deze oplossingen zetten je op het juiste spoor …</a:t>
            </a:r>
          </a:p>
          <a:p>
            <a:r>
              <a:rPr lang="nl-BE" sz="1200" b="1" i="0" kern="1200">
                <a:solidFill>
                  <a:schemeClr val="tx1"/>
                </a:solidFill>
                <a:effectLst/>
                <a:latin typeface="+mn-lt"/>
                <a:ea typeface="+mn-ea"/>
                <a:cs typeface="+mn-cs"/>
              </a:rPr>
              <a:t>1. Ga na welke apparaten ongemerkt stroom verbruiken</a:t>
            </a:r>
          </a:p>
          <a:p>
            <a:r>
              <a:rPr lang="nl-BE" sz="1200" b="0" i="0" kern="1200">
                <a:solidFill>
                  <a:schemeClr val="tx1"/>
                </a:solidFill>
                <a:effectLst/>
                <a:latin typeface="+mn-lt"/>
                <a:ea typeface="+mn-ea"/>
                <a:cs typeface="+mn-cs"/>
              </a:rPr>
              <a:t>Elektriciteit verdampt niet … Als je meter draait, kan dat alleen maar betekenen dat ergens in je woning één of meer toestellen stroom verbruiken. </a:t>
            </a:r>
            <a:r>
              <a:rPr lang="nl-BE" sz="1200" b="1" i="0" kern="1200">
                <a:solidFill>
                  <a:schemeClr val="tx1"/>
                </a:solidFill>
                <a:effectLst/>
                <a:latin typeface="+mn-lt"/>
                <a:ea typeface="+mn-ea"/>
                <a:cs typeface="+mn-cs"/>
              </a:rPr>
              <a:t>Welke zouden dat kunnen zijn?</a:t>
            </a:r>
            <a:endParaRPr lang="nl-BE" sz="1200" b="0" i="0" kern="1200">
              <a:solidFill>
                <a:schemeClr val="tx1"/>
              </a:solidFill>
              <a:effectLst/>
              <a:latin typeface="+mn-lt"/>
              <a:ea typeface="+mn-ea"/>
              <a:cs typeface="+mn-cs"/>
            </a:endParaRPr>
          </a:p>
          <a:p>
            <a:r>
              <a:rPr lang="nl-BE" sz="1200" b="0" i="0" kern="1200">
                <a:solidFill>
                  <a:schemeClr val="tx1"/>
                </a:solidFill>
                <a:effectLst/>
                <a:latin typeface="+mn-lt"/>
                <a:ea typeface="+mn-ea"/>
                <a:cs typeface="+mn-cs"/>
              </a:rPr>
              <a:t>– Een lader die “werkloos” in het stopcontact zit (Is hij warm? Hij verbruikt elektriciteit!)</a:t>
            </a:r>
            <a:br>
              <a:rPr lang="nl-BE" sz="1200" b="0" i="0" kern="1200">
                <a:solidFill>
                  <a:schemeClr val="tx1"/>
                </a:solidFill>
                <a:effectLst/>
                <a:latin typeface="+mn-lt"/>
                <a:ea typeface="+mn-ea"/>
                <a:cs typeface="+mn-cs"/>
              </a:rPr>
            </a:br>
            <a:r>
              <a:rPr lang="nl-BE" sz="1200" b="0" i="0" kern="1200">
                <a:solidFill>
                  <a:schemeClr val="tx1"/>
                </a:solidFill>
                <a:effectLst/>
                <a:latin typeface="+mn-lt"/>
                <a:ea typeface="+mn-ea"/>
                <a:cs typeface="+mn-cs"/>
              </a:rPr>
              <a:t>– Toestellen in sluimerstand</a:t>
            </a:r>
            <a:br>
              <a:rPr lang="nl-BE" sz="1200" b="0" i="0" kern="1200">
                <a:solidFill>
                  <a:schemeClr val="tx1"/>
                </a:solidFill>
                <a:effectLst/>
                <a:latin typeface="+mn-lt"/>
                <a:ea typeface="+mn-ea"/>
                <a:cs typeface="+mn-cs"/>
              </a:rPr>
            </a:br>
            <a:r>
              <a:rPr lang="nl-BE" sz="1200" b="0" i="0" kern="1200">
                <a:solidFill>
                  <a:schemeClr val="tx1"/>
                </a:solidFill>
                <a:effectLst/>
                <a:latin typeface="+mn-lt"/>
                <a:ea typeface="+mn-ea"/>
                <a:cs typeface="+mn-cs"/>
              </a:rPr>
              <a:t>– Een nachtlampje dat blijft branden</a:t>
            </a:r>
            <a:br>
              <a:rPr lang="nl-BE" sz="1200" b="0" i="0" kern="1200">
                <a:solidFill>
                  <a:schemeClr val="tx1"/>
                </a:solidFill>
                <a:effectLst/>
                <a:latin typeface="+mn-lt"/>
                <a:ea typeface="+mn-ea"/>
                <a:cs typeface="+mn-cs"/>
              </a:rPr>
            </a:br>
            <a:r>
              <a:rPr lang="nl-BE" sz="1200" b="0" i="0" kern="1200">
                <a:solidFill>
                  <a:schemeClr val="tx1"/>
                </a:solidFill>
                <a:effectLst/>
                <a:latin typeface="+mn-lt"/>
                <a:ea typeface="+mn-ea"/>
                <a:cs typeface="+mn-cs"/>
              </a:rPr>
              <a:t>– De digitale klok van je oven, je wekkerradio, …</a:t>
            </a:r>
            <a:br>
              <a:rPr lang="nl-BE" sz="1200" b="0" i="0" kern="1200">
                <a:solidFill>
                  <a:schemeClr val="tx1"/>
                </a:solidFill>
                <a:effectLst/>
                <a:latin typeface="+mn-lt"/>
                <a:ea typeface="+mn-ea"/>
                <a:cs typeface="+mn-cs"/>
              </a:rPr>
            </a:br>
            <a:r>
              <a:rPr lang="nl-BE" sz="1200" b="0" i="0" kern="1200">
                <a:solidFill>
                  <a:schemeClr val="tx1"/>
                </a:solidFill>
                <a:effectLst/>
                <a:latin typeface="+mn-lt"/>
                <a:ea typeface="+mn-ea"/>
                <a:cs typeface="+mn-cs"/>
              </a:rPr>
              <a:t>– Een aquarium (pomp, weerstand, lamp)</a:t>
            </a:r>
            <a:br>
              <a:rPr lang="nl-BE" sz="1200" b="0" i="0" kern="1200">
                <a:solidFill>
                  <a:schemeClr val="tx1"/>
                </a:solidFill>
                <a:effectLst/>
                <a:latin typeface="+mn-lt"/>
                <a:ea typeface="+mn-ea"/>
                <a:cs typeface="+mn-cs"/>
              </a:rPr>
            </a:br>
            <a:r>
              <a:rPr lang="nl-BE" sz="1200" b="0" i="0" kern="1200">
                <a:solidFill>
                  <a:schemeClr val="tx1"/>
                </a:solidFill>
                <a:effectLst/>
                <a:latin typeface="+mn-lt"/>
                <a:ea typeface="+mn-ea"/>
                <a:cs typeface="+mn-cs"/>
              </a:rPr>
              <a:t>– Een oude koelkast in de kelder</a:t>
            </a:r>
            <a:br>
              <a:rPr lang="nl-BE" sz="1200" b="0" i="0" kern="1200">
                <a:solidFill>
                  <a:schemeClr val="tx1"/>
                </a:solidFill>
                <a:effectLst/>
                <a:latin typeface="+mn-lt"/>
                <a:ea typeface="+mn-ea"/>
                <a:cs typeface="+mn-cs"/>
              </a:rPr>
            </a:br>
            <a:r>
              <a:rPr lang="nl-BE" sz="1200" b="0" i="0" kern="1200">
                <a:solidFill>
                  <a:schemeClr val="tx1"/>
                </a:solidFill>
                <a:effectLst/>
                <a:latin typeface="+mn-lt"/>
                <a:ea typeface="+mn-ea"/>
                <a:cs typeface="+mn-cs"/>
              </a:rPr>
              <a:t>– Een aangevroren diepvries (3 mm ijs = 15% meer verbruik).</a:t>
            </a:r>
            <a:br>
              <a:rPr lang="nl-BE" sz="1200" b="0" i="0" kern="1200">
                <a:solidFill>
                  <a:schemeClr val="tx1"/>
                </a:solidFill>
                <a:effectLst/>
                <a:latin typeface="+mn-lt"/>
                <a:ea typeface="+mn-ea"/>
                <a:cs typeface="+mn-cs"/>
              </a:rPr>
            </a:br>
            <a:r>
              <a:rPr lang="nl-BE" sz="1200" b="0" i="0" kern="1200">
                <a:solidFill>
                  <a:schemeClr val="tx1"/>
                </a:solidFill>
                <a:effectLst/>
                <a:latin typeface="+mn-lt"/>
                <a:ea typeface="+mn-ea"/>
                <a:cs typeface="+mn-cs"/>
              </a:rPr>
              <a:t>– De dimmer van een halogeenlamp</a:t>
            </a:r>
            <a:br>
              <a:rPr lang="nl-BE" sz="1200" b="0" i="0" kern="1200">
                <a:solidFill>
                  <a:schemeClr val="tx1"/>
                </a:solidFill>
                <a:effectLst/>
                <a:latin typeface="+mn-lt"/>
                <a:ea typeface="+mn-ea"/>
                <a:cs typeface="+mn-cs"/>
              </a:rPr>
            </a:br>
            <a:r>
              <a:rPr lang="nl-BE" sz="1200" b="0" i="0" kern="1200">
                <a:solidFill>
                  <a:schemeClr val="tx1"/>
                </a:solidFill>
                <a:effectLst/>
                <a:latin typeface="+mn-lt"/>
                <a:ea typeface="+mn-ea"/>
                <a:cs typeface="+mn-cs"/>
              </a:rPr>
              <a:t>– De tv-decoder in stand-by, dus niet helemaal uitgeschakeld</a:t>
            </a:r>
            <a:br>
              <a:rPr lang="nl-BE" sz="1200" b="0" i="0" kern="1200">
                <a:solidFill>
                  <a:schemeClr val="tx1"/>
                </a:solidFill>
                <a:effectLst/>
                <a:latin typeface="+mn-lt"/>
                <a:ea typeface="+mn-ea"/>
                <a:cs typeface="+mn-cs"/>
              </a:rPr>
            </a:br>
            <a:r>
              <a:rPr lang="nl-BE" sz="1200" b="0" i="0" kern="1200">
                <a:solidFill>
                  <a:schemeClr val="tx1"/>
                </a:solidFill>
                <a:effectLst/>
                <a:latin typeface="+mn-lt"/>
                <a:ea typeface="+mn-ea"/>
                <a:cs typeface="+mn-cs"/>
              </a:rPr>
              <a:t>– Een nieuw zwembad (iedereen denkt aan het waterverbruik, maar vaak wordt het elektriciteitsverbruik onderschat…)</a:t>
            </a:r>
            <a:br>
              <a:rPr lang="nl-BE" sz="1200" b="0" i="0" kern="1200">
                <a:solidFill>
                  <a:schemeClr val="tx1"/>
                </a:solidFill>
                <a:effectLst/>
                <a:latin typeface="+mn-lt"/>
                <a:ea typeface="+mn-ea"/>
                <a:cs typeface="+mn-cs"/>
              </a:rPr>
            </a:br>
            <a:r>
              <a:rPr lang="nl-BE" sz="1200" b="0" i="0" kern="1200">
                <a:solidFill>
                  <a:schemeClr val="tx1"/>
                </a:solidFill>
                <a:effectLst/>
                <a:latin typeface="+mn-lt"/>
                <a:ea typeface="+mn-ea"/>
                <a:cs typeface="+mn-cs"/>
              </a:rPr>
              <a:t>– Een warmtepomp</a:t>
            </a:r>
            <a:br>
              <a:rPr lang="nl-BE" sz="1200" b="0" i="0" kern="1200">
                <a:solidFill>
                  <a:schemeClr val="tx1"/>
                </a:solidFill>
                <a:effectLst/>
                <a:latin typeface="+mn-lt"/>
                <a:ea typeface="+mn-ea"/>
                <a:cs typeface="+mn-cs"/>
              </a:rPr>
            </a:br>
            <a:r>
              <a:rPr lang="nl-BE" sz="1200" b="0" i="0" kern="1200">
                <a:solidFill>
                  <a:schemeClr val="tx1"/>
                </a:solidFill>
                <a:effectLst/>
                <a:latin typeface="+mn-lt"/>
                <a:ea typeface="+mn-ea"/>
                <a:cs typeface="+mn-cs"/>
              </a:rPr>
              <a:t>– Enz.</a:t>
            </a:r>
          </a:p>
          <a:p>
            <a:r>
              <a:rPr lang="nl-BE" sz="1200" b="0" i="0" kern="1200">
                <a:solidFill>
                  <a:schemeClr val="tx1"/>
                </a:solidFill>
                <a:effectLst/>
                <a:latin typeface="+mn-lt"/>
                <a:ea typeface="+mn-ea"/>
                <a:cs typeface="+mn-cs"/>
              </a:rPr>
              <a:t>Wij helpen je om </a:t>
            </a:r>
            <a:r>
              <a:rPr lang="nl-BE" sz="1200" b="0" i="0" u="none" strike="noStrike" kern="1200">
                <a:solidFill>
                  <a:schemeClr val="tx1"/>
                </a:solidFill>
                <a:effectLst/>
                <a:latin typeface="+mn-lt"/>
                <a:ea typeface="+mn-ea"/>
                <a:cs typeface="+mn-cs"/>
                <a:hlinkClick r:id="rId3" tooltip="Energieverslinders in je woning opsporen en je verbruik verminderen"/>
              </a:rPr>
              <a:t>de energieverslinders in je woning op te sporen en je verbruik te verminderen</a:t>
            </a:r>
            <a:r>
              <a:rPr lang="nl-BE" sz="1200" b="0" i="0" kern="1200">
                <a:solidFill>
                  <a:schemeClr val="tx1"/>
                </a:solidFill>
                <a:effectLst/>
                <a:latin typeface="+mn-lt"/>
                <a:ea typeface="+mn-ea"/>
                <a:cs typeface="+mn-cs"/>
              </a:rPr>
              <a:t>.</a:t>
            </a:r>
          </a:p>
          <a:p>
            <a:r>
              <a:rPr lang="nl-BE" sz="1200" b="1" i="0" kern="1200">
                <a:solidFill>
                  <a:schemeClr val="tx1"/>
                </a:solidFill>
                <a:effectLst/>
                <a:latin typeface="+mn-lt"/>
                <a:ea typeface="+mn-ea"/>
                <a:cs typeface="+mn-cs"/>
              </a:rPr>
              <a:t>2. Hou je meter in het oog</a:t>
            </a:r>
          </a:p>
          <a:p>
            <a:r>
              <a:rPr lang="nl-BE" sz="1200" b="1" i="0" kern="1200">
                <a:solidFill>
                  <a:schemeClr val="tx1"/>
                </a:solidFill>
                <a:effectLst/>
                <a:latin typeface="+mn-lt"/>
                <a:ea typeface="+mn-ea"/>
                <a:cs typeface="+mn-cs"/>
              </a:rPr>
              <a:t>Schrijf regelmatig de meterstand op</a:t>
            </a:r>
            <a:r>
              <a:rPr lang="nl-BE" sz="1200" b="0" i="0" kern="1200">
                <a:solidFill>
                  <a:schemeClr val="tx1"/>
                </a:solidFill>
                <a:effectLst/>
                <a:latin typeface="+mn-lt"/>
                <a:ea typeface="+mn-ea"/>
                <a:cs typeface="+mn-cs"/>
              </a:rPr>
              <a:t> en vergelijk. Je merkt dan of het verbruik toeneemt en in welke periode dat gebeurt. Op die manier krijg je een duidelijk beeld van je meerverbruik en zie je de verschillen van maand tot maand of van jaar tot jaar. Je vermoedens worden dan al dan niet bevestigd. Dit is een vervelende klus, die je een hele tijd moet volhouden. Gelukkig bestaan er </a:t>
            </a:r>
            <a:r>
              <a:rPr lang="nl-BE" sz="1200" b="1" i="0" u="none" strike="noStrike" kern="1200">
                <a:solidFill>
                  <a:schemeClr val="tx1"/>
                </a:solidFill>
                <a:effectLst/>
                <a:latin typeface="+mn-lt"/>
                <a:ea typeface="+mn-ea"/>
                <a:cs typeface="+mn-cs"/>
                <a:hlinkClick r:id="rId4" tooltip="Hoe je water- en energieverbruik opvolgen"/>
              </a:rPr>
              <a:t>tools om je energieverbruik makkelijk te meten</a:t>
            </a:r>
            <a:r>
              <a:rPr lang="nl-BE" sz="1200" b="0" i="0" kern="1200">
                <a:solidFill>
                  <a:schemeClr val="tx1"/>
                </a:solidFill>
                <a:effectLst/>
                <a:latin typeface="+mn-lt"/>
                <a:ea typeface="+mn-ea"/>
                <a:cs typeface="+mn-cs"/>
              </a:rPr>
              <a:t>.</a:t>
            </a:r>
          </a:p>
          <a:p>
            <a:r>
              <a:rPr lang="nl-BE" sz="1200" b="1" i="0" kern="1200">
                <a:solidFill>
                  <a:schemeClr val="tx1"/>
                </a:solidFill>
                <a:effectLst/>
                <a:latin typeface="+mn-lt"/>
                <a:ea typeface="+mn-ea"/>
                <a:cs typeface="+mn-cs"/>
              </a:rPr>
              <a:t>3. Nauwkeuriger meten</a:t>
            </a:r>
          </a:p>
          <a:p>
            <a:r>
              <a:rPr lang="nl-BE" sz="1200" b="0" i="0" kern="1200">
                <a:solidFill>
                  <a:schemeClr val="tx1"/>
                </a:solidFill>
                <a:effectLst/>
                <a:latin typeface="+mn-lt"/>
                <a:ea typeface="+mn-ea"/>
                <a:cs typeface="+mn-cs"/>
              </a:rPr>
              <a:t>Met een </a:t>
            </a:r>
            <a:r>
              <a:rPr lang="nl-BE" sz="1200" b="1" i="0" kern="1200">
                <a:solidFill>
                  <a:schemeClr val="tx1"/>
                </a:solidFill>
                <a:effectLst/>
                <a:latin typeface="+mn-lt"/>
                <a:ea typeface="+mn-ea"/>
                <a:cs typeface="+mn-cs"/>
              </a:rPr>
              <a:t>energiemeter</a:t>
            </a:r>
            <a:r>
              <a:rPr lang="nl-BE" sz="1200" b="0" i="0" kern="1200">
                <a:solidFill>
                  <a:schemeClr val="tx1"/>
                </a:solidFill>
                <a:effectLst/>
                <a:latin typeface="+mn-lt"/>
                <a:ea typeface="+mn-ea"/>
                <a:cs typeface="+mn-cs"/>
              </a:rPr>
              <a:t> of, nog beter, met een </a:t>
            </a:r>
            <a:r>
              <a:rPr lang="nl-BE" sz="1200" b="0" i="0" u="none" strike="noStrike" kern="1200">
                <a:solidFill>
                  <a:schemeClr val="tx1"/>
                </a:solidFill>
                <a:effectLst/>
                <a:latin typeface="+mn-lt"/>
                <a:ea typeface="+mn-ea"/>
                <a:cs typeface="+mn-cs"/>
                <a:hlinkClick r:id="rId5" tooltip="Slimme stekkers: 8 praktische toepassingen"/>
              </a:rPr>
              <a:t>slimme stekker</a:t>
            </a:r>
            <a:r>
              <a:rPr lang="nl-BE" sz="1200" b="0" i="0" kern="1200">
                <a:solidFill>
                  <a:schemeClr val="tx1"/>
                </a:solidFill>
                <a:effectLst/>
                <a:latin typeface="+mn-lt"/>
                <a:ea typeface="+mn-ea"/>
                <a:cs typeface="+mn-cs"/>
              </a:rPr>
              <a:t> meet je het exacte elektriciteitsverbruik van om het even welk toestel. Je merkt het meteen als een toestel te veel verbruikt. Heb je twijfels over die grote vintage koelkast in de garage? Sluit ze aan op een slimme stekker en na één week heb je een perfect beeld van het verbruik. Wist je dat elke watt die je permanent verbruikt, je +/- 2 € kost op jaarbasis? De rekening is dus snel gemaakt!</a:t>
            </a:r>
          </a:p>
          <a:p>
            <a:r>
              <a:rPr lang="nl-BE" sz="1200" b="1" i="0" kern="1200">
                <a:solidFill>
                  <a:schemeClr val="tx1"/>
                </a:solidFill>
                <a:effectLst/>
                <a:latin typeface="+mn-lt"/>
                <a:ea typeface="+mn-ea"/>
                <a:cs typeface="+mn-cs"/>
              </a:rPr>
              <a:t>4. Vertrouw op technoloqie</a:t>
            </a:r>
          </a:p>
          <a:p>
            <a:r>
              <a:rPr lang="nl-BE" sz="1200" b="0" i="0" kern="1200">
                <a:solidFill>
                  <a:schemeClr val="tx1"/>
                </a:solidFill>
                <a:effectLst/>
                <a:latin typeface="+mn-lt"/>
                <a:ea typeface="+mn-ea"/>
                <a:cs typeface="+mn-cs"/>
              </a:rPr>
              <a:t>Met de </a:t>
            </a:r>
            <a:r>
              <a:rPr lang="nl-BE" sz="1200" b="0" i="0" u="none" strike="noStrike" kern="1200">
                <a:solidFill>
                  <a:schemeClr val="tx1"/>
                </a:solidFill>
                <a:effectLst/>
                <a:latin typeface="+mn-lt"/>
                <a:ea typeface="+mn-ea"/>
                <a:cs typeface="+mn-cs"/>
                <a:hlinkClick r:id="rId6" tooltip="UP"/>
              </a:rPr>
              <a:t>UP technologie van ENGIE</a:t>
            </a:r>
            <a:r>
              <a:rPr lang="nl-BE" sz="1200" b="0" i="0" kern="1200">
                <a:solidFill>
                  <a:schemeClr val="tx1"/>
                </a:solidFill>
                <a:effectLst/>
                <a:latin typeface="+mn-lt"/>
                <a:ea typeface="+mn-ea"/>
                <a:cs typeface="+mn-cs"/>
              </a:rPr>
              <a:t> volg je in real time je elektriciteitsverbruik in kWh en in euro op (en zelfs je water- en gasverbruik). Zo </a:t>
            </a:r>
            <a:r>
              <a:rPr lang="nl-BE" sz="1200" b="0" i="0" u="none" strike="noStrike" kern="1200">
                <a:solidFill>
                  <a:schemeClr val="tx1"/>
                </a:solidFill>
                <a:effectLst/>
                <a:latin typeface="+mn-lt"/>
                <a:ea typeface="+mn-ea"/>
                <a:cs typeface="+mn-cs"/>
                <a:hlinkClick r:id="rId7" tooltip="Inzicht je energieverbruik helpt je besparen"/>
              </a:rPr>
              <a:t>krijg je meer inzicht in je verbruik</a:t>
            </a:r>
            <a:r>
              <a:rPr lang="nl-BE" sz="1200" b="0" i="0" kern="1200">
                <a:solidFill>
                  <a:schemeClr val="tx1"/>
                </a:solidFill>
                <a:effectLst/>
                <a:latin typeface="+mn-lt"/>
                <a:ea typeface="+mn-ea"/>
                <a:cs typeface="+mn-cs"/>
              </a:rPr>
              <a:t>. Hoe werkt het ? </a:t>
            </a:r>
            <a:r>
              <a:rPr lang="nl-BE" sz="1200" b="1" i="0" kern="1200">
                <a:solidFill>
                  <a:schemeClr val="tx1"/>
                </a:solidFill>
                <a:effectLst/>
                <a:latin typeface="+mn-lt"/>
                <a:ea typeface="+mn-ea"/>
                <a:cs typeface="+mn-cs"/>
              </a:rPr>
              <a:t>Sensoren die op je tellers worden geplaatst</a:t>
            </a:r>
            <a:r>
              <a:rPr lang="nl-BE" sz="1200" b="0" i="0" kern="1200">
                <a:solidFill>
                  <a:schemeClr val="tx1"/>
                </a:solidFill>
                <a:effectLst/>
                <a:latin typeface="+mn-lt"/>
                <a:ea typeface="+mn-ea"/>
                <a:cs typeface="+mn-cs"/>
              </a:rPr>
              <a:t>, tonen je precies hoeveel je verbruikt: per dag, per week, per maand en per jaar. De app op je smartphone analyseert het verbruik van verscheidene huishoudtoestellen (koelkast/diepvries, wasmachine, </a:t>
            </a:r>
            <a:r>
              <a:rPr lang="nl-BE" sz="1200" b="0" i="0" u="none" strike="noStrike" kern="1200">
                <a:solidFill>
                  <a:schemeClr val="tx1"/>
                </a:solidFill>
                <a:effectLst/>
                <a:latin typeface="+mn-lt"/>
                <a:ea typeface="+mn-ea"/>
                <a:cs typeface="+mn-cs"/>
                <a:hlinkClick r:id="rId8" tooltip="5 slimme tips om het verbruik van je afwasmachine te verminderen"/>
              </a:rPr>
              <a:t>vaatwasser</a:t>
            </a:r>
            <a:r>
              <a:rPr lang="nl-BE" sz="1200" b="0" i="0" kern="1200">
                <a:solidFill>
                  <a:schemeClr val="tx1"/>
                </a:solidFill>
                <a:effectLst/>
                <a:latin typeface="+mn-lt"/>
                <a:ea typeface="+mn-ea"/>
                <a:cs typeface="+mn-cs"/>
              </a:rPr>
              <a:t> en droogkast) en geeft je tips om ze energiezuiniger te maken.</a:t>
            </a:r>
          </a:p>
          <a:p>
            <a:r>
              <a:rPr lang="nl-BE" sz="1200" b="0" i="0" kern="1200">
                <a:solidFill>
                  <a:schemeClr val="tx1"/>
                </a:solidFill>
                <a:effectLst/>
                <a:latin typeface="+mn-lt"/>
                <a:ea typeface="+mn-ea"/>
                <a:cs typeface="+mn-cs"/>
              </a:rPr>
              <a:t>De app helpt je ook om </a:t>
            </a:r>
            <a:r>
              <a:rPr lang="nl-BE" sz="1200" b="0" i="0" u="none" strike="noStrike" kern="1200">
                <a:solidFill>
                  <a:schemeClr val="tx1"/>
                </a:solidFill>
                <a:effectLst/>
                <a:latin typeface="+mn-lt"/>
                <a:ea typeface="+mn-ea"/>
                <a:cs typeface="+mn-cs"/>
                <a:hlinkClick r:id="rId9" tooltip="4 manieren om sluipverbruik op te sporen dankzij boxx"/>
              </a:rPr>
              <a:t>je sluipverbruik op te sporen, op 4 manieren</a:t>
            </a:r>
            <a:r>
              <a:rPr lang="nl-BE" sz="1200" b="0" i="0" kern="1200">
                <a:solidFill>
                  <a:schemeClr val="tx1"/>
                </a:solidFill>
                <a:effectLst/>
                <a:latin typeface="+mn-lt"/>
                <a:ea typeface="+mn-ea"/>
                <a:cs typeface="+mn-cs"/>
              </a:rPr>
              <a:t>. Dat loont de moeite, want sluipverbruik vertegenwoordigt 7 tot 18% van onze uitgaven voor elektriciteit! Elk gezin zou gemiddeld 15 tot 50 toestellen bezitten die nooit volledig worden uitgeschakeld.</a:t>
            </a:r>
          </a:p>
          <a:p>
            <a:r>
              <a:rPr lang="nl-BE" sz="1200" b="1" i="0" kern="1200">
                <a:solidFill>
                  <a:schemeClr val="tx1"/>
                </a:solidFill>
                <a:effectLst/>
                <a:latin typeface="+mn-lt"/>
                <a:ea typeface="+mn-ea"/>
                <a:cs typeface="+mn-cs"/>
              </a:rPr>
              <a:t>5. Tijd voor actie: oplossingen om energie te besparen</a:t>
            </a:r>
          </a:p>
          <a:p>
            <a:r>
              <a:rPr lang="nl-BE" sz="1200" b="0" i="0" kern="1200">
                <a:solidFill>
                  <a:schemeClr val="tx1"/>
                </a:solidFill>
                <a:effectLst/>
                <a:latin typeface="+mn-lt"/>
                <a:ea typeface="+mn-ea"/>
                <a:cs typeface="+mn-cs"/>
              </a:rPr>
              <a:t>Er bestaan heel wat </a:t>
            </a:r>
            <a:r>
              <a:rPr lang="nl-BE" sz="1200" b="1" i="0" kern="1200">
                <a:solidFill>
                  <a:schemeClr val="tx1"/>
                </a:solidFill>
                <a:effectLst/>
                <a:latin typeface="+mn-lt"/>
                <a:ea typeface="+mn-ea"/>
                <a:cs typeface="+mn-cs"/>
              </a:rPr>
              <a:t>hardnekkige </a:t>
            </a:r>
            <a:r>
              <a:rPr lang="nl-BE" sz="1200" b="1" i="0" u="none" strike="noStrike" kern="1200">
                <a:solidFill>
                  <a:schemeClr val="tx1"/>
                </a:solidFill>
                <a:effectLst/>
                <a:latin typeface="+mn-lt"/>
                <a:ea typeface="+mn-ea"/>
                <a:cs typeface="+mn-cs"/>
                <a:hlinkClick r:id="rId10" tooltip="5 mythes over energieverbruik doorbroken"/>
              </a:rPr>
              <a:t>mythes over energie</a:t>
            </a:r>
            <a:r>
              <a:rPr lang="nl-BE" sz="1200" b="0" i="0" kern="1200">
                <a:solidFill>
                  <a:schemeClr val="tx1"/>
                </a:solidFill>
                <a:effectLst/>
                <a:latin typeface="+mn-lt"/>
                <a:ea typeface="+mn-ea"/>
                <a:cs typeface="+mn-cs"/>
              </a:rPr>
              <a:t>. Toch is het absoluut mogelijk om de “weglekkende” elektriciteit in je woning met enkele eenvoudige ingrepen drastisch te beperken:</a:t>
            </a:r>
            <a:br>
              <a:rPr lang="nl-BE" sz="1200" b="0" i="0" kern="1200">
                <a:solidFill>
                  <a:schemeClr val="tx1"/>
                </a:solidFill>
                <a:effectLst/>
                <a:latin typeface="+mn-lt"/>
                <a:ea typeface="+mn-ea"/>
                <a:cs typeface="+mn-cs"/>
              </a:rPr>
            </a:br>
            <a:r>
              <a:rPr lang="nl-BE" sz="1200" b="0" i="0" kern="1200">
                <a:solidFill>
                  <a:schemeClr val="tx1"/>
                </a:solidFill>
                <a:effectLst/>
                <a:latin typeface="+mn-lt"/>
                <a:ea typeface="+mn-ea"/>
                <a:cs typeface="+mn-cs"/>
              </a:rPr>
              <a:t>– Gebruik stekkerdozen om sluipverbruik te vermijden </a:t>
            </a:r>
            <a:r>
              <a:rPr lang="nl-BE" sz="1200" b="1" i="0" kern="1200">
                <a:solidFill>
                  <a:schemeClr val="tx1"/>
                </a:solidFill>
                <a:effectLst/>
                <a:latin typeface="+mn-lt"/>
                <a:ea typeface="+mn-ea"/>
                <a:cs typeface="+mn-cs"/>
              </a:rPr>
              <a:t>en bespaar tot 100 € per jaar op je elektriciteitsfactuur</a:t>
            </a:r>
            <a:r>
              <a:rPr lang="nl-BE" sz="1200" b="0" i="0" kern="1200">
                <a:solidFill>
                  <a:schemeClr val="tx1"/>
                </a:solidFill>
                <a:effectLst/>
                <a:latin typeface="+mn-lt"/>
                <a:ea typeface="+mn-ea"/>
                <a:cs typeface="+mn-cs"/>
              </a:rPr>
              <a:t>.</a:t>
            </a:r>
            <a:br>
              <a:rPr lang="nl-BE" sz="1200" b="0" i="0" kern="1200">
                <a:solidFill>
                  <a:schemeClr val="tx1"/>
                </a:solidFill>
                <a:effectLst/>
                <a:latin typeface="+mn-lt"/>
                <a:ea typeface="+mn-ea"/>
                <a:cs typeface="+mn-cs"/>
              </a:rPr>
            </a:br>
            <a:r>
              <a:rPr lang="nl-BE" sz="1200" b="0" i="0" kern="1200">
                <a:solidFill>
                  <a:schemeClr val="tx1"/>
                </a:solidFill>
                <a:effectLst/>
                <a:latin typeface="+mn-lt"/>
                <a:ea typeface="+mn-ea"/>
                <a:cs typeface="+mn-cs"/>
              </a:rPr>
              <a:t>– Vergeet niet om de lader van je laptop steeds uit het stopcontact te halen na gebruik. Idem voor je tablet of vaste pc.</a:t>
            </a:r>
            <a:br>
              <a:rPr lang="nl-BE" sz="1200" b="0" i="0" kern="1200">
                <a:solidFill>
                  <a:schemeClr val="tx1"/>
                </a:solidFill>
                <a:effectLst/>
                <a:latin typeface="+mn-lt"/>
                <a:ea typeface="+mn-ea"/>
                <a:cs typeface="+mn-cs"/>
              </a:rPr>
            </a:br>
            <a:r>
              <a:rPr lang="nl-BE" sz="1200" b="0" i="0" kern="1200">
                <a:solidFill>
                  <a:schemeClr val="tx1"/>
                </a:solidFill>
                <a:effectLst/>
                <a:latin typeface="+mn-lt"/>
                <a:ea typeface="+mn-ea"/>
                <a:cs typeface="+mn-cs"/>
              </a:rPr>
              <a:t>– Vervang oude huishoudtoestellen door </a:t>
            </a:r>
            <a:r>
              <a:rPr lang="nl-BE" sz="1200" b="1" i="0" kern="1200">
                <a:solidFill>
                  <a:schemeClr val="tx1"/>
                </a:solidFill>
                <a:effectLst/>
                <a:latin typeface="+mn-lt"/>
                <a:ea typeface="+mn-ea"/>
                <a:cs typeface="+mn-cs"/>
              </a:rPr>
              <a:t>een recenter model</a:t>
            </a:r>
            <a:r>
              <a:rPr lang="nl-BE" sz="1200" b="0" i="0" kern="1200">
                <a:solidFill>
                  <a:schemeClr val="tx1"/>
                </a:solidFill>
                <a:effectLst/>
                <a:latin typeface="+mn-lt"/>
                <a:ea typeface="+mn-ea"/>
                <a:cs typeface="+mn-cs"/>
              </a:rPr>
              <a:t> dat 20 tot 50% minder energie verbruikt.</a:t>
            </a:r>
            <a:br>
              <a:rPr lang="nl-BE" sz="1200" b="0" i="0" kern="1200">
                <a:solidFill>
                  <a:schemeClr val="tx1"/>
                </a:solidFill>
                <a:effectLst/>
                <a:latin typeface="+mn-lt"/>
                <a:ea typeface="+mn-ea"/>
                <a:cs typeface="+mn-cs"/>
              </a:rPr>
            </a:br>
            <a:r>
              <a:rPr lang="nl-BE" sz="1200" b="0" i="0" kern="1200">
                <a:solidFill>
                  <a:schemeClr val="tx1"/>
                </a:solidFill>
                <a:effectLst/>
                <a:latin typeface="+mn-lt"/>
                <a:ea typeface="+mn-ea"/>
                <a:cs typeface="+mn-cs"/>
              </a:rPr>
              <a:t>– </a:t>
            </a:r>
            <a:r>
              <a:rPr lang="nl-BE" sz="1200" b="0" i="0" u="none" strike="noStrike" kern="1200">
                <a:solidFill>
                  <a:schemeClr val="tx1"/>
                </a:solidFill>
                <a:effectLst/>
                <a:latin typeface="+mn-lt"/>
                <a:ea typeface="+mn-ea"/>
                <a:cs typeface="+mn-cs"/>
                <a:hlinkClick r:id="rId11" tooltip="6 stappen om je diepvriezer te ondooien"/>
              </a:rPr>
              <a:t>Ontdooi regelmatig je diepvries</a:t>
            </a:r>
            <a:r>
              <a:rPr lang="nl-BE" sz="1200" b="0" i="0" kern="1200">
                <a:solidFill>
                  <a:schemeClr val="tx1"/>
                </a:solidFill>
                <a:effectLst/>
                <a:latin typeface="+mn-lt"/>
                <a:ea typeface="+mn-ea"/>
                <a:cs typeface="+mn-cs"/>
              </a:rPr>
              <a:t>.</a:t>
            </a:r>
            <a:br>
              <a:rPr lang="nl-BE" sz="1200" b="0" i="0" kern="1200">
                <a:solidFill>
                  <a:schemeClr val="tx1"/>
                </a:solidFill>
                <a:effectLst/>
                <a:latin typeface="+mn-lt"/>
                <a:ea typeface="+mn-ea"/>
                <a:cs typeface="+mn-cs"/>
              </a:rPr>
            </a:br>
            <a:r>
              <a:rPr lang="nl-BE" sz="1200" b="0" i="0" kern="1200">
                <a:solidFill>
                  <a:schemeClr val="tx1"/>
                </a:solidFill>
                <a:effectLst/>
                <a:latin typeface="+mn-lt"/>
                <a:ea typeface="+mn-ea"/>
                <a:cs typeface="+mn-cs"/>
              </a:rPr>
              <a:t>– Stel je wasmachine of elektrische boiler zo in dat ze enkel werken tijdens de daluren.</a:t>
            </a:r>
          </a:p>
          <a:p>
            <a:r>
              <a:rPr lang="nl-BE" sz="1200" b="1" i="0" kern="1200">
                <a:solidFill>
                  <a:schemeClr val="tx1"/>
                </a:solidFill>
                <a:effectLst/>
                <a:latin typeface="+mn-lt"/>
                <a:ea typeface="+mn-ea"/>
                <a:cs typeface="+mn-cs"/>
              </a:rPr>
              <a:t>Ontdek hier nog</a:t>
            </a:r>
            <a:r>
              <a:rPr lang="nl-BE" sz="1200" b="0" i="0" kern="1200">
                <a:solidFill>
                  <a:schemeClr val="tx1"/>
                </a:solidFill>
                <a:effectLst/>
                <a:latin typeface="+mn-lt"/>
                <a:ea typeface="+mn-ea"/>
                <a:cs typeface="+mn-cs"/>
              </a:rPr>
              <a:t> </a:t>
            </a:r>
            <a:r>
              <a:rPr lang="nl-BE" sz="1200" b="0" i="0" u="none" strike="noStrike" kern="1200">
                <a:solidFill>
                  <a:schemeClr val="tx1"/>
                </a:solidFill>
                <a:effectLst/>
                <a:latin typeface="+mn-lt"/>
                <a:ea typeface="+mn-ea"/>
                <a:cs typeface="+mn-cs"/>
                <a:hlinkClick r:id="rId12" tooltip="5 tips om je energierekening te verlagen"/>
              </a:rPr>
              <a:t>5 andere tips voor een lagere energiefactuur</a:t>
            </a:r>
            <a:r>
              <a:rPr lang="nl-BE" sz="1200" b="0" i="0" kern="1200">
                <a:solidFill>
                  <a:schemeClr val="tx1"/>
                </a:solidFill>
                <a:effectLst/>
                <a:latin typeface="+mn-lt"/>
                <a:ea typeface="+mn-ea"/>
                <a:cs typeface="+mn-cs"/>
              </a:rPr>
              <a:t>.</a:t>
            </a:r>
          </a:p>
          <a:p>
            <a:br>
              <a:rPr lang="nl-BE" sz="1200" b="0" i="0" kern="1200">
                <a:solidFill>
                  <a:schemeClr val="tx1"/>
                </a:solidFill>
                <a:effectLst/>
                <a:latin typeface="+mn-lt"/>
                <a:ea typeface="+mn-ea"/>
                <a:cs typeface="+mn-cs"/>
              </a:rPr>
            </a:br>
            <a:endParaRPr lang="nl-BE" sz="1200" b="0" i="0" kern="1200">
              <a:solidFill>
                <a:schemeClr val="tx1"/>
              </a:solidFill>
              <a:effectLst/>
              <a:latin typeface="+mn-lt"/>
              <a:ea typeface="+mn-ea"/>
              <a:cs typeface="+mn-cs"/>
            </a:endParaRPr>
          </a:p>
          <a:p>
            <a:endParaRPr lang="nl-BE"/>
          </a:p>
        </p:txBody>
      </p:sp>
      <p:sp>
        <p:nvSpPr>
          <p:cNvPr id="4" name="Tijdelijke aanduiding voor dianummer 3"/>
          <p:cNvSpPr>
            <a:spLocks noGrp="1"/>
          </p:cNvSpPr>
          <p:nvPr>
            <p:ph type="sldNum" sz="quarter" idx="10"/>
          </p:nvPr>
        </p:nvSpPr>
        <p:spPr/>
        <p:txBody>
          <a:bodyPr/>
          <a:lstStyle/>
          <a:p>
            <a:fld id="{3072BC55-FD00-4953-BF16-15991B6C2CB2}" type="slidenum">
              <a:rPr lang="nl-BE" smtClean="0"/>
              <a:t>22</a:t>
            </a:fld>
            <a:endParaRPr lang="nl-BE"/>
          </a:p>
        </p:txBody>
      </p:sp>
    </p:spTree>
    <p:extLst>
      <p:ext uri="{BB962C8B-B14F-4D97-AF65-F5344CB8AC3E}">
        <p14:creationId xmlns:p14="http://schemas.microsoft.com/office/powerpoint/2010/main" val="34793404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t>Verschil met EMT en VT:</a:t>
            </a:r>
          </a:p>
          <a:p>
            <a:pPr marL="171450" indent="-171450">
              <a:buFont typeface="Arial" panose="020B0604020202020204" pitchFamily="34" charset="0"/>
              <a:buChar char="•"/>
            </a:pPr>
            <a:r>
              <a:rPr lang="nl-BE"/>
              <a:t>Geen veranderlijke beweging</a:t>
            </a:r>
          </a:p>
          <a:p>
            <a:pPr marL="171450" indent="-171450">
              <a:buFont typeface="Arial" panose="020B0604020202020204" pitchFamily="34" charset="0"/>
              <a:buChar char="•"/>
            </a:pPr>
            <a:r>
              <a:rPr lang="nl-BE"/>
              <a:t>Geen verticale worp</a:t>
            </a:r>
          </a:p>
        </p:txBody>
      </p:sp>
      <p:sp>
        <p:nvSpPr>
          <p:cNvPr id="4" name="Tijdelijke aanduiding voor dianummer 3"/>
          <p:cNvSpPr>
            <a:spLocks noGrp="1"/>
          </p:cNvSpPr>
          <p:nvPr>
            <p:ph type="sldNum" sz="quarter" idx="10"/>
          </p:nvPr>
        </p:nvSpPr>
        <p:spPr/>
        <p:txBody>
          <a:bodyPr/>
          <a:lstStyle/>
          <a:p>
            <a:fld id="{3072BC55-FD00-4953-BF16-15991B6C2CB2}" type="slidenum">
              <a:rPr lang="nl-BE" smtClean="0"/>
              <a:t>30</a:t>
            </a:fld>
            <a:endParaRPr lang="nl-BE"/>
          </a:p>
        </p:txBody>
      </p:sp>
    </p:spTree>
    <p:extLst>
      <p:ext uri="{BB962C8B-B14F-4D97-AF65-F5344CB8AC3E}">
        <p14:creationId xmlns:p14="http://schemas.microsoft.com/office/powerpoint/2010/main" val="23844030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10"/>
          </p:nvPr>
        </p:nvSpPr>
        <p:spPr/>
        <p:txBody>
          <a:bodyPr/>
          <a:lstStyle/>
          <a:p>
            <a:fld id="{3072BC55-FD00-4953-BF16-15991B6C2CB2}" type="slidenum">
              <a:rPr lang="nl-BE" smtClean="0"/>
              <a:t>31</a:t>
            </a:fld>
            <a:endParaRPr lang="nl-BE"/>
          </a:p>
        </p:txBody>
      </p:sp>
    </p:spTree>
    <p:extLst>
      <p:ext uri="{BB962C8B-B14F-4D97-AF65-F5344CB8AC3E}">
        <p14:creationId xmlns:p14="http://schemas.microsoft.com/office/powerpoint/2010/main" val="12192550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10"/>
          </p:nvPr>
        </p:nvSpPr>
        <p:spPr/>
        <p:txBody>
          <a:bodyPr/>
          <a:lstStyle/>
          <a:p>
            <a:fld id="{3072BC55-FD00-4953-BF16-15991B6C2CB2}" type="slidenum">
              <a:rPr lang="nl-BE" smtClean="0"/>
              <a:t>32</a:t>
            </a:fld>
            <a:endParaRPr lang="nl-BE"/>
          </a:p>
        </p:txBody>
      </p:sp>
    </p:spTree>
    <p:extLst>
      <p:ext uri="{BB962C8B-B14F-4D97-AF65-F5344CB8AC3E}">
        <p14:creationId xmlns:p14="http://schemas.microsoft.com/office/powerpoint/2010/main" val="12274134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10"/>
          </p:nvPr>
        </p:nvSpPr>
        <p:spPr/>
        <p:txBody>
          <a:bodyPr/>
          <a:lstStyle/>
          <a:p>
            <a:fld id="{3072BC55-FD00-4953-BF16-15991B6C2CB2}" type="slidenum">
              <a:rPr lang="nl-BE" smtClean="0"/>
              <a:t>33</a:t>
            </a:fld>
            <a:endParaRPr lang="nl-BE"/>
          </a:p>
        </p:txBody>
      </p:sp>
    </p:spTree>
    <p:extLst>
      <p:ext uri="{BB962C8B-B14F-4D97-AF65-F5344CB8AC3E}">
        <p14:creationId xmlns:p14="http://schemas.microsoft.com/office/powerpoint/2010/main" val="38017231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10"/>
          </p:nvPr>
        </p:nvSpPr>
        <p:spPr/>
        <p:txBody>
          <a:bodyPr/>
          <a:lstStyle/>
          <a:p>
            <a:fld id="{3072BC55-FD00-4953-BF16-15991B6C2CB2}" type="slidenum">
              <a:rPr lang="nl-BE" smtClean="0"/>
              <a:t>34</a:t>
            </a:fld>
            <a:endParaRPr lang="nl-BE"/>
          </a:p>
        </p:txBody>
      </p:sp>
    </p:spTree>
    <p:extLst>
      <p:ext uri="{BB962C8B-B14F-4D97-AF65-F5344CB8AC3E}">
        <p14:creationId xmlns:p14="http://schemas.microsoft.com/office/powerpoint/2010/main" val="199683242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Simulaties</a:t>
            </a:r>
          </a:p>
          <a:p>
            <a:pPr marL="171450" indent="-171450">
              <a:buFont typeface="Arial" panose="020B0604020202020204" pitchFamily="34" charset="0"/>
              <a:buChar char="•"/>
            </a:pPr>
            <a:r>
              <a:rPr lang="nl-BE" sz="1200" b="0" i="0" u="none" strike="noStrike" kern="1200">
                <a:solidFill>
                  <a:schemeClr val="tx1"/>
                </a:solidFill>
                <a:effectLst/>
                <a:latin typeface="+mn-lt"/>
                <a:ea typeface="+mn-ea"/>
                <a:cs typeface="+mn-cs"/>
              </a:rPr>
              <a:t>https://www.edumedia-sciences.com/nl/node/20-elektriciteit-elektronica</a:t>
            </a:r>
          </a:p>
          <a:p>
            <a:pPr marL="171450" indent="-171450">
              <a:buFont typeface="Arial" panose="020B0604020202020204" pitchFamily="34" charset="0"/>
              <a:buChar char="•"/>
            </a:pPr>
            <a:r>
              <a:rPr lang="nl-NL" err="1"/>
              <a:t>https</a:t>
            </a:r>
            <a:r>
              <a:rPr lang="nl-NL"/>
              <a:t>://</a:t>
            </a:r>
            <a:r>
              <a:rPr lang="nl-NL" err="1"/>
              <a:t>www.edumedia-sciences.com</a:t>
            </a:r>
            <a:r>
              <a:rPr lang="nl-NL"/>
              <a:t>/nl/node/26-meetgereedschap</a:t>
            </a:r>
          </a:p>
          <a:p>
            <a:pPr marL="171450" indent="-171450">
              <a:buFont typeface="Arial" panose="020B0604020202020204" pitchFamily="34" charset="0"/>
              <a:buChar char="•"/>
            </a:pPr>
            <a:r>
              <a:rPr lang="nl-NL" err="1"/>
              <a:t>https</a:t>
            </a:r>
            <a:r>
              <a:rPr lang="nl-NL"/>
              <a:t>://</a:t>
            </a:r>
            <a:r>
              <a:rPr lang="nl-NL" err="1"/>
              <a:t>www.golabz.eu</a:t>
            </a:r>
            <a:r>
              <a:rPr lang="nl-NL"/>
              <a:t>/</a:t>
            </a:r>
          </a:p>
          <a:p>
            <a:pPr marL="171450" indent="-171450">
              <a:buFont typeface="Arial" panose="020B0604020202020204" pitchFamily="34" charset="0"/>
              <a:buChar char="•"/>
            </a:pPr>
            <a:r>
              <a:rPr lang="nl-BE" sz="1200" b="0" i="0" u="none" strike="noStrike" kern="1200">
                <a:solidFill>
                  <a:schemeClr val="tx1"/>
                </a:solidFill>
                <a:effectLst/>
                <a:latin typeface="+mn-lt"/>
                <a:ea typeface="+mn-ea"/>
                <a:cs typeface="+mn-cs"/>
                <a:hlinkClick r:id="rId3"/>
              </a:rPr>
              <a:t>PhET Interactive Simulations</a:t>
            </a:r>
            <a:endParaRPr lang="nl-BE" sz="1200" b="0" i="0" u="none" strike="noStrike" kern="1200">
              <a:solidFill>
                <a:schemeClr val="tx1"/>
              </a:solidFill>
              <a:effectLst/>
              <a:latin typeface="+mn-lt"/>
              <a:ea typeface="+mn-ea"/>
              <a:cs typeface="+mn-cs"/>
            </a:endParaRPr>
          </a:p>
          <a:p>
            <a:pPr marL="171450" indent="-171450">
              <a:buFont typeface="Arial" panose="020B0604020202020204" pitchFamily="34" charset="0"/>
              <a:buChar char="•"/>
            </a:pPr>
            <a:r>
              <a:rPr lang="nl-NL" err="1"/>
              <a:t>https</a:t>
            </a:r>
            <a:r>
              <a:rPr lang="nl-NL"/>
              <a:t>://</a:t>
            </a:r>
            <a:r>
              <a:rPr lang="nl-NL" err="1"/>
              <a:t>docs.google.com</a:t>
            </a:r>
            <a:r>
              <a:rPr lang="nl-NL"/>
              <a:t>/spreadsheets/d/19VDGTJIuwOyIjy02tY_uQfFV6611-tkb/</a:t>
            </a:r>
            <a:r>
              <a:rPr lang="nl-NL" err="1"/>
              <a:t>edit#gid</a:t>
            </a:r>
            <a:r>
              <a:rPr lang="nl-NL"/>
              <a:t>=1638907379</a:t>
            </a:r>
          </a:p>
          <a:p>
            <a:endParaRPr lang="nl-BE"/>
          </a:p>
        </p:txBody>
      </p:sp>
      <p:sp>
        <p:nvSpPr>
          <p:cNvPr id="4" name="Tijdelijke aanduiding voor dianummer 3"/>
          <p:cNvSpPr>
            <a:spLocks noGrp="1"/>
          </p:cNvSpPr>
          <p:nvPr>
            <p:ph type="sldNum" sz="quarter" idx="10"/>
          </p:nvPr>
        </p:nvSpPr>
        <p:spPr/>
        <p:txBody>
          <a:bodyPr/>
          <a:lstStyle/>
          <a:p>
            <a:fld id="{3072BC55-FD00-4953-BF16-15991B6C2CB2}" type="slidenum">
              <a:rPr lang="nl-BE" smtClean="0"/>
              <a:t>35</a:t>
            </a:fld>
            <a:endParaRPr lang="nl-BE"/>
          </a:p>
        </p:txBody>
      </p:sp>
    </p:spTree>
    <p:extLst>
      <p:ext uri="{BB962C8B-B14F-4D97-AF65-F5344CB8AC3E}">
        <p14:creationId xmlns:p14="http://schemas.microsoft.com/office/powerpoint/2010/main" val="22468463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10"/>
          </p:nvPr>
        </p:nvSpPr>
        <p:spPr/>
        <p:txBody>
          <a:bodyPr/>
          <a:lstStyle/>
          <a:p>
            <a:fld id="{3072BC55-FD00-4953-BF16-15991B6C2CB2}" type="slidenum">
              <a:rPr lang="nl-BE" smtClean="0"/>
              <a:t>5</a:t>
            </a:fld>
            <a:endParaRPr lang="nl-BE"/>
          </a:p>
        </p:txBody>
      </p:sp>
    </p:spTree>
    <p:extLst>
      <p:ext uri="{BB962C8B-B14F-4D97-AF65-F5344CB8AC3E}">
        <p14:creationId xmlns:p14="http://schemas.microsoft.com/office/powerpoint/2010/main" val="183747451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10"/>
          </p:nvPr>
        </p:nvSpPr>
        <p:spPr/>
        <p:txBody>
          <a:bodyPr/>
          <a:lstStyle/>
          <a:p>
            <a:fld id="{3072BC55-FD00-4953-BF16-15991B6C2CB2}" type="slidenum">
              <a:rPr lang="nl-BE" smtClean="0"/>
              <a:t>36</a:t>
            </a:fld>
            <a:endParaRPr lang="nl-BE"/>
          </a:p>
        </p:txBody>
      </p:sp>
    </p:spTree>
    <p:extLst>
      <p:ext uri="{BB962C8B-B14F-4D97-AF65-F5344CB8AC3E}">
        <p14:creationId xmlns:p14="http://schemas.microsoft.com/office/powerpoint/2010/main" val="111789121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10"/>
          </p:nvPr>
        </p:nvSpPr>
        <p:spPr/>
        <p:txBody>
          <a:bodyPr/>
          <a:lstStyle/>
          <a:p>
            <a:fld id="{3072BC55-FD00-4953-BF16-15991B6C2CB2}" type="slidenum">
              <a:rPr lang="nl-BE" smtClean="0"/>
              <a:t>37</a:t>
            </a:fld>
            <a:endParaRPr lang="nl-BE"/>
          </a:p>
        </p:txBody>
      </p:sp>
    </p:spTree>
    <p:extLst>
      <p:ext uri="{BB962C8B-B14F-4D97-AF65-F5344CB8AC3E}">
        <p14:creationId xmlns:p14="http://schemas.microsoft.com/office/powerpoint/2010/main" val="376396765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10"/>
          </p:nvPr>
        </p:nvSpPr>
        <p:spPr/>
        <p:txBody>
          <a:bodyPr/>
          <a:lstStyle/>
          <a:p>
            <a:fld id="{3072BC55-FD00-4953-BF16-15991B6C2CB2}" type="slidenum">
              <a:rPr lang="nl-BE" smtClean="0"/>
              <a:t>38</a:t>
            </a:fld>
            <a:endParaRPr lang="nl-BE"/>
          </a:p>
        </p:txBody>
      </p:sp>
    </p:spTree>
    <p:extLst>
      <p:ext uri="{BB962C8B-B14F-4D97-AF65-F5344CB8AC3E}">
        <p14:creationId xmlns:p14="http://schemas.microsoft.com/office/powerpoint/2010/main" val="64714980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10"/>
          </p:nvPr>
        </p:nvSpPr>
        <p:spPr/>
        <p:txBody>
          <a:bodyPr/>
          <a:lstStyle/>
          <a:p>
            <a:fld id="{3072BC55-FD00-4953-BF16-15991B6C2CB2}" type="slidenum">
              <a:rPr lang="nl-BE" smtClean="0"/>
              <a:t>39</a:t>
            </a:fld>
            <a:endParaRPr lang="nl-BE"/>
          </a:p>
        </p:txBody>
      </p:sp>
    </p:spTree>
    <p:extLst>
      <p:ext uri="{BB962C8B-B14F-4D97-AF65-F5344CB8AC3E}">
        <p14:creationId xmlns:p14="http://schemas.microsoft.com/office/powerpoint/2010/main" val="277443591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10"/>
          </p:nvPr>
        </p:nvSpPr>
        <p:spPr/>
        <p:txBody>
          <a:bodyPr/>
          <a:lstStyle/>
          <a:p>
            <a:fld id="{3072BC55-FD00-4953-BF16-15991B6C2CB2}" type="slidenum">
              <a:rPr lang="nl-BE" smtClean="0"/>
              <a:t>40</a:t>
            </a:fld>
            <a:endParaRPr lang="nl-BE"/>
          </a:p>
        </p:txBody>
      </p:sp>
    </p:spTree>
    <p:extLst>
      <p:ext uri="{BB962C8B-B14F-4D97-AF65-F5344CB8AC3E}">
        <p14:creationId xmlns:p14="http://schemas.microsoft.com/office/powerpoint/2010/main" val="5732271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10"/>
          </p:nvPr>
        </p:nvSpPr>
        <p:spPr/>
        <p:txBody>
          <a:bodyPr/>
          <a:lstStyle/>
          <a:p>
            <a:fld id="{3072BC55-FD00-4953-BF16-15991B6C2CB2}" type="slidenum">
              <a:rPr lang="nl-BE" smtClean="0"/>
              <a:t>41</a:t>
            </a:fld>
            <a:endParaRPr lang="nl-BE"/>
          </a:p>
        </p:txBody>
      </p:sp>
    </p:spTree>
    <p:extLst>
      <p:ext uri="{BB962C8B-B14F-4D97-AF65-F5344CB8AC3E}">
        <p14:creationId xmlns:p14="http://schemas.microsoft.com/office/powerpoint/2010/main" val="33684951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10"/>
          </p:nvPr>
        </p:nvSpPr>
        <p:spPr/>
        <p:txBody>
          <a:bodyPr/>
          <a:lstStyle/>
          <a:p>
            <a:fld id="{3072BC55-FD00-4953-BF16-15991B6C2CB2}" type="slidenum">
              <a:rPr lang="nl-BE" smtClean="0"/>
              <a:t>42</a:t>
            </a:fld>
            <a:endParaRPr lang="nl-BE"/>
          </a:p>
        </p:txBody>
      </p:sp>
    </p:spTree>
    <p:extLst>
      <p:ext uri="{BB962C8B-B14F-4D97-AF65-F5344CB8AC3E}">
        <p14:creationId xmlns:p14="http://schemas.microsoft.com/office/powerpoint/2010/main" val="236359151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10"/>
          </p:nvPr>
        </p:nvSpPr>
        <p:spPr/>
        <p:txBody>
          <a:bodyPr/>
          <a:lstStyle/>
          <a:p>
            <a:fld id="{3072BC55-FD00-4953-BF16-15991B6C2CB2}" type="slidenum">
              <a:rPr lang="nl-BE" smtClean="0"/>
              <a:t>43</a:t>
            </a:fld>
            <a:endParaRPr lang="nl-BE"/>
          </a:p>
        </p:txBody>
      </p:sp>
    </p:spTree>
    <p:extLst>
      <p:ext uri="{BB962C8B-B14F-4D97-AF65-F5344CB8AC3E}">
        <p14:creationId xmlns:p14="http://schemas.microsoft.com/office/powerpoint/2010/main" val="384373035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10"/>
          </p:nvPr>
        </p:nvSpPr>
        <p:spPr/>
        <p:txBody>
          <a:bodyPr/>
          <a:lstStyle/>
          <a:p>
            <a:fld id="{3072BC55-FD00-4953-BF16-15991B6C2CB2}" type="slidenum">
              <a:rPr lang="nl-BE" smtClean="0"/>
              <a:t>44</a:t>
            </a:fld>
            <a:endParaRPr lang="nl-BE"/>
          </a:p>
        </p:txBody>
      </p:sp>
    </p:spTree>
    <p:extLst>
      <p:ext uri="{BB962C8B-B14F-4D97-AF65-F5344CB8AC3E}">
        <p14:creationId xmlns:p14="http://schemas.microsoft.com/office/powerpoint/2010/main" val="4202891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10"/>
          </p:nvPr>
        </p:nvSpPr>
        <p:spPr/>
        <p:txBody>
          <a:bodyPr/>
          <a:lstStyle/>
          <a:p>
            <a:fld id="{3072BC55-FD00-4953-BF16-15991B6C2CB2}" type="slidenum">
              <a:rPr lang="nl-BE" smtClean="0"/>
              <a:t>45</a:t>
            </a:fld>
            <a:endParaRPr lang="nl-BE"/>
          </a:p>
        </p:txBody>
      </p:sp>
    </p:spTree>
    <p:extLst>
      <p:ext uri="{BB962C8B-B14F-4D97-AF65-F5344CB8AC3E}">
        <p14:creationId xmlns:p14="http://schemas.microsoft.com/office/powerpoint/2010/main" val="34692394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3072BC55-FD00-4953-BF16-15991B6C2CB2}" type="slidenum">
              <a:rPr lang="nl-BE" smtClean="0"/>
              <a:t>7</a:t>
            </a:fld>
            <a:endParaRPr lang="nl-BE"/>
          </a:p>
        </p:txBody>
      </p:sp>
    </p:spTree>
    <p:extLst>
      <p:ext uri="{BB962C8B-B14F-4D97-AF65-F5344CB8AC3E}">
        <p14:creationId xmlns:p14="http://schemas.microsoft.com/office/powerpoint/2010/main" val="186745138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a:cs typeface="Calibri"/>
            </a:endParaRPr>
          </a:p>
          <a:p>
            <a:endParaRPr lang="en-US">
              <a:cs typeface="Calibri"/>
            </a:endParaRPr>
          </a:p>
        </p:txBody>
      </p:sp>
      <p:sp>
        <p:nvSpPr>
          <p:cNvPr id="4" name="Tijdelijke aanduiding voor dianummer 3"/>
          <p:cNvSpPr>
            <a:spLocks noGrp="1"/>
          </p:cNvSpPr>
          <p:nvPr>
            <p:ph type="sldNum" sz="quarter" idx="5"/>
          </p:nvPr>
        </p:nvSpPr>
        <p:spPr/>
        <p:txBody>
          <a:bodyPr/>
          <a:lstStyle/>
          <a:p>
            <a:fld id="{3072BC55-FD00-4953-BF16-15991B6C2CB2}" type="slidenum">
              <a:rPr lang="nl-BE" smtClean="0"/>
              <a:t>46</a:t>
            </a:fld>
            <a:endParaRPr lang="nl-BE"/>
          </a:p>
        </p:txBody>
      </p:sp>
    </p:spTree>
    <p:extLst>
      <p:ext uri="{BB962C8B-B14F-4D97-AF65-F5344CB8AC3E}">
        <p14:creationId xmlns:p14="http://schemas.microsoft.com/office/powerpoint/2010/main" val="356997172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3072BC55-FD00-4953-BF16-15991B6C2CB2}" type="slidenum">
              <a:rPr lang="nl-BE" smtClean="0"/>
              <a:t>47</a:t>
            </a:fld>
            <a:endParaRPr lang="nl-BE"/>
          </a:p>
        </p:txBody>
      </p:sp>
    </p:spTree>
    <p:extLst>
      <p:ext uri="{BB962C8B-B14F-4D97-AF65-F5344CB8AC3E}">
        <p14:creationId xmlns:p14="http://schemas.microsoft.com/office/powerpoint/2010/main" val="415453962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t>https://www.engie.be/nl/blog/bespaartips/hoe-thuis-stroomverlies-opsporen/</a:t>
            </a:r>
          </a:p>
          <a:p>
            <a:r>
              <a:rPr lang="nl-BE" sz="1200" b="0" i="0" kern="1200">
                <a:solidFill>
                  <a:schemeClr val="tx1"/>
                </a:solidFill>
                <a:effectLst/>
                <a:latin typeface="+mn-lt"/>
                <a:ea typeface="+mn-ea"/>
                <a:cs typeface="+mn-cs"/>
              </a:rPr>
              <a:t>Je energieverbruik schiet de hoogte in en </a:t>
            </a:r>
            <a:r>
              <a:rPr lang="nl-BE" sz="1200" b="1" i="0" kern="1200">
                <a:solidFill>
                  <a:schemeClr val="tx1"/>
                </a:solidFill>
                <a:effectLst/>
                <a:latin typeface="+mn-lt"/>
                <a:ea typeface="+mn-ea"/>
                <a:cs typeface="+mn-cs"/>
              </a:rPr>
              <a:t>het bedrag op je elektriciteitsfactuur is abnormaal hoog.</a:t>
            </a:r>
            <a:r>
              <a:rPr lang="nl-BE" sz="1200" b="0" i="0" kern="1200">
                <a:solidFill>
                  <a:schemeClr val="tx1"/>
                </a:solidFill>
                <a:effectLst/>
                <a:latin typeface="+mn-lt"/>
                <a:ea typeface="+mn-ea"/>
                <a:cs typeface="+mn-cs"/>
              </a:rPr>
              <a:t> Je vraagt je af waar al die kWh aan elektriciteit naartoe zijn …</a:t>
            </a:r>
          </a:p>
          <a:p>
            <a:r>
              <a:rPr lang="nl-BE" sz="1200" b="0" i="0" kern="1200">
                <a:solidFill>
                  <a:schemeClr val="tx1"/>
                </a:solidFill>
                <a:effectLst/>
                <a:latin typeface="+mn-lt"/>
                <a:ea typeface="+mn-ea"/>
                <a:cs typeface="+mn-cs"/>
              </a:rPr>
              <a:t>Een elektriciteitslek opsporen is geen gemakkelijke zaak. Net zoals bij een waterlek beseffen velen onder ons niet hoeveel stroom er weglekt in onze woningen! Tot de jaarlijkse eindafrekening in de bus valt …</a:t>
            </a:r>
          </a:p>
          <a:p>
            <a:r>
              <a:rPr lang="nl-BE" sz="1200" b="0" i="0" kern="1200">
                <a:solidFill>
                  <a:schemeClr val="tx1"/>
                </a:solidFill>
                <a:effectLst/>
                <a:latin typeface="+mn-lt"/>
                <a:ea typeface="+mn-ea"/>
                <a:cs typeface="+mn-cs"/>
              </a:rPr>
              <a:t>Hoe vind je een stroomverlies en krijg je opnieuw controle over je elektriciteitsverbruik? Deze oplossingen zetten je op het juiste spoor …</a:t>
            </a:r>
          </a:p>
          <a:p>
            <a:r>
              <a:rPr lang="nl-BE" sz="1200" b="1" i="0" kern="1200">
                <a:solidFill>
                  <a:schemeClr val="tx1"/>
                </a:solidFill>
                <a:effectLst/>
                <a:latin typeface="+mn-lt"/>
                <a:ea typeface="+mn-ea"/>
                <a:cs typeface="+mn-cs"/>
              </a:rPr>
              <a:t>1. Ga na welke apparaten ongemerkt stroom verbruiken</a:t>
            </a:r>
          </a:p>
          <a:p>
            <a:r>
              <a:rPr lang="nl-BE" sz="1200" b="0" i="0" kern="1200">
                <a:solidFill>
                  <a:schemeClr val="tx1"/>
                </a:solidFill>
                <a:effectLst/>
                <a:latin typeface="+mn-lt"/>
                <a:ea typeface="+mn-ea"/>
                <a:cs typeface="+mn-cs"/>
              </a:rPr>
              <a:t>Elektriciteit verdampt niet … Als je meter draait, kan dat alleen maar betekenen dat ergens in je woning één of meer toestellen stroom verbruiken. </a:t>
            </a:r>
            <a:r>
              <a:rPr lang="nl-BE" sz="1200" b="1" i="0" kern="1200">
                <a:solidFill>
                  <a:schemeClr val="tx1"/>
                </a:solidFill>
                <a:effectLst/>
                <a:latin typeface="+mn-lt"/>
                <a:ea typeface="+mn-ea"/>
                <a:cs typeface="+mn-cs"/>
              </a:rPr>
              <a:t>Welke zouden dat kunnen zijn?</a:t>
            </a:r>
            <a:endParaRPr lang="nl-BE" sz="1200" b="0" i="0" kern="1200">
              <a:solidFill>
                <a:schemeClr val="tx1"/>
              </a:solidFill>
              <a:effectLst/>
              <a:latin typeface="+mn-lt"/>
              <a:ea typeface="+mn-ea"/>
              <a:cs typeface="+mn-cs"/>
            </a:endParaRPr>
          </a:p>
          <a:p>
            <a:r>
              <a:rPr lang="nl-BE" sz="1200" b="0" i="0" kern="1200">
                <a:solidFill>
                  <a:schemeClr val="tx1"/>
                </a:solidFill>
                <a:effectLst/>
                <a:latin typeface="+mn-lt"/>
                <a:ea typeface="+mn-ea"/>
                <a:cs typeface="+mn-cs"/>
              </a:rPr>
              <a:t>– Een lader die “werkloos” in het stopcontact zit (Is hij warm? Hij verbruikt elektriciteit!)</a:t>
            </a:r>
            <a:br>
              <a:rPr lang="nl-BE" sz="1200" b="0" i="0" kern="1200">
                <a:solidFill>
                  <a:schemeClr val="tx1"/>
                </a:solidFill>
                <a:effectLst/>
                <a:latin typeface="+mn-lt"/>
                <a:ea typeface="+mn-ea"/>
                <a:cs typeface="+mn-cs"/>
              </a:rPr>
            </a:br>
            <a:r>
              <a:rPr lang="nl-BE" sz="1200" b="0" i="0" kern="1200">
                <a:solidFill>
                  <a:schemeClr val="tx1"/>
                </a:solidFill>
                <a:effectLst/>
                <a:latin typeface="+mn-lt"/>
                <a:ea typeface="+mn-ea"/>
                <a:cs typeface="+mn-cs"/>
              </a:rPr>
              <a:t>– Toestellen in sluimerstand</a:t>
            </a:r>
            <a:br>
              <a:rPr lang="nl-BE" sz="1200" b="0" i="0" kern="1200">
                <a:solidFill>
                  <a:schemeClr val="tx1"/>
                </a:solidFill>
                <a:effectLst/>
                <a:latin typeface="+mn-lt"/>
                <a:ea typeface="+mn-ea"/>
                <a:cs typeface="+mn-cs"/>
              </a:rPr>
            </a:br>
            <a:r>
              <a:rPr lang="nl-BE" sz="1200" b="0" i="0" kern="1200">
                <a:solidFill>
                  <a:schemeClr val="tx1"/>
                </a:solidFill>
                <a:effectLst/>
                <a:latin typeface="+mn-lt"/>
                <a:ea typeface="+mn-ea"/>
                <a:cs typeface="+mn-cs"/>
              </a:rPr>
              <a:t>– Een nachtlampje dat blijft branden</a:t>
            </a:r>
            <a:br>
              <a:rPr lang="nl-BE" sz="1200" b="0" i="0" kern="1200">
                <a:solidFill>
                  <a:schemeClr val="tx1"/>
                </a:solidFill>
                <a:effectLst/>
                <a:latin typeface="+mn-lt"/>
                <a:ea typeface="+mn-ea"/>
                <a:cs typeface="+mn-cs"/>
              </a:rPr>
            </a:br>
            <a:r>
              <a:rPr lang="nl-BE" sz="1200" b="0" i="0" kern="1200">
                <a:solidFill>
                  <a:schemeClr val="tx1"/>
                </a:solidFill>
                <a:effectLst/>
                <a:latin typeface="+mn-lt"/>
                <a:ea typeface="+mn-ea"/>
                <a:cs typeface="+mn-cs"/>
              </a:rPr>
              <a:t>– De digitale klok van je oven, je wekkerradio, …</a:t>
            </a:r>
            <a:br>
              <a:rPr lang="nl-BE" sz="1200" b="0" i="0" kern="1200">
                <a:solidFill>
                  <a:schemeClr val="tx1"/>
                </a:solidFill>
                <a:effectLst/>
                <a:latin typeface="+mn-lt"/>
                <a:ea typeface="+mn-ea"/>
                <a:cs typeface="+mn-cs"/>
              </a:rPr>
            </a:br>
            <a:r>
              <a:rPr lang="nl-BE" sz="1200" b="0" i="0" kern="1200">
                <a:solidFill>
                  <a:schemeClr val="tx1"/>
                </a:solidFill>
                <a:effectLst/>
                <a:latin typeface="+mn-lt"/>
                <a:ea typeface="+mn-ea"/>
                <a:cs typeface="+mn-cs"/>
              </a:rPr>
              <a:t>– Een aquarium (pomp, weerstand, lamp)</a:t>
            </a:r>
            <a:br>
              <a:rPr lang="nl-BE" sz="1200" b="0" i="0" kern="1200">
                <a:solidFill>
                  <a:schemeClr val="tx1"/>
                </a:solidFill>
                <a:effectLst/>
                <a:latin typeface="+mn-lt"/>
                <a:ea typeface="+mn-ea"/>
                <a:cs typeface="+mn-cs"/>
              </a:rPr>
            </a:br>
            <a:r>
              <a:rPr lang="nl-BE" sz="1200" b="0" i="0" kern="1200">
                <a:solidFill>
                  <a:schemeClr val="tx1"/>
                </a:solidFill>
                <a:effectLst/>
                <a:latin typeface="+mn-lt"/>
                <a:ea typeface="+mn-ea"/>
                <a:cs typeface="+mn-cs"/>
              </a:rPr>
              <a:t>– Een oude koelkast in de kelder</a:t>
            </a:r>
            <a:br>
              <a:rPr lang="nl-BE" sz="1200" b="0" i="0" kern="1200">
                <a:solidFill>
                  <a:schemeClr val="tx1"/>
                </a:solidFill>
                <a:effectLst/>
                <a:latin typeface="+mn-lt"/>
                <a:ea typeface="+mn-ea"/>
                <a:cs typeface="+mn-cs"/>
              </a:rPr>
            </a:br>
            <a:r>
              <a:rPr lang="nl-BE" sz="1200" b="0" i="0" kern="1200">
                <a:solidFill>
                  <a:schemeClr val="tx1"/>
                </a:solidFill>
                <a:effectLst/>
                <a:latin typeface="+mn-lt"/>
                <a:ea typeface="+mn-ea"/>
                <a:cs typeface="+mn-cs"/>
              </a:rPr>
              <a:t>– Een aangevroren diepvries (3 mm ijs = 15% meer verbruik).</a:t>
            </a:r>
            <a:br>
              <a:rPr lang="nl-BE" sz="1200" b="0" i="0" kern="1200">
                <a:solidFill>
                  <a:schemeClr val="tx1"/>
                </a:solidFill>
                <a:effectLst/>
                <a:latin typeface="+mn-lt"/>
                <a:ea typeface="+mn-ea"/>
                <a:cs typeface="+mn-cs"/>
              </a:rPr>
            </a:br>
            <a:r>
              <a:rPr lang="nl-BE" sz="1200" b="0" i="0" kern="1200">
                <a:solidFill>
                  <a:schemeClr val="tx1"/>
                </a:solidFill>
                <a:effectLst/>
                <a:latin typeface="+mn-lt"/>
                <a:ea typeface="+mn-ea"/>
                <a:cs typeface="+mn-cs"/>
              </a:rPr>
              <a:t>– De dimmer van een halogeenlamp</a:t>
            </a:r>
            <a:br>
              <a:rPr lang="nl-BE" sz="1200" b="0" i="0" kern="1200">
                <a:solidFill>
                  <a:schemeClr val="tx1"/>
                </a:solidFill>
                <a:effectLst/>
                <a:latin typeface="+mn-lt"/>
                <a:ea typeface="+mn-ea"/>
                <a:cs typeface="+mn-cs"/>
              </a:rPr>
            </a:br>
            <a:r>
              <a:rPr lang="nl-BE" sz="1200" b="0" i="0" kern="1200">
                <a:solidFill>
                  <a:schemeClr val="tx1"/>
                </a:solidFill>
                <a:effectLst/>
                <a:latin typeface="+mn-lt"/>
                <a:ea typeface="+mn-ea"/>
                <a:cs typeface="+mn-cs"/>
              </a:rPr>
              <a:t>– De tv-decoder in stand-by, dus niet helemaal uitgeschakeld</a:t>
            </a:r>
            <a:br>
              <a:rPr lang="nl-BE" sz="1200" b="0" i="0" kern="1200">
                <a:solidFill>
                  <a:schemeClr val="tx1"/>
                </a:solidFill>
                <a:effectLst/>
                <a:latin typeface="+mn-lt"/>
                <a:ea typeface="+mn-ea"/>
                <a:cs typeface="+mn-cs"/>
              </a:rPr>
            </a:br>
            <a:r>
              <a:rPr lang="nl-BE" sz="1200" b="0" i="0" kern="1200">
                <a:solidFill>
                  <a:schemeClr val="tx1"/>
                </a:solidFill>
                <a:effectLst/>
                <a:latin typeface="+mn-lt"/>
                <a:ea typeface="+mn-ea"/>
                <a:cs typeface="+mn-cs"/>
              </a:rPr>
              <a:t>– Een nieuw zwembad (iedereen denkt aan het waterverbruik, maar vaak wordt het elektriciteitsverbruik onderschat…)</a:t>
            </a:r>
            <a:br>
              <a:rPr lang="nl-BE" sz="1200" b="0" i="0" kern="1200">
                <a:solidFill>
                  <a:schemeClr val="tx1"/>
                </a:solidFill>
                <a:effectLst/>
                <a:latin typeface="+mn-lt"/>
                <a:ea typeface="+mn-ea"/>
                <a:cs typeface="+mn-cs"/>
              </a:rPr>
            </a:br>
            <a:r>
              <a:rPr lang="nl-BE" sz="1200" b="0" i="0" kern="1200">
                <a:solidFill>
                  <a:schemeClr val="tx1"/>
                </a:solidFill>
                <a:effectLst/>
                <a:latin typeface="+mn-lt"/>
                <a:ea typeface="+mn-ea"/>
                <a:cs typeface="+mn-cs"/>
              </a:rPr>
              <a:t>– Een warmtepomp</a:t>
            </a:r>
            <a:br>
              <a:rPr lang="nl-BE" sz="1200" b="0" i="0" kern="1200">
                <a:solidFill>
                  <a:schemeClr val="tx1"/>
                </a:solidFill>
                <a:effectLst/>
                <a:latin typeface="+mn-lt"/>
                <a:ea typeface="+mn-ea"/>
                <a:cs typeface="+mn-cs"/>
              </a:rPr>
            </a:br>
            <a:r>
              <a:rPr lang="nl-BE" sz="1200" b="0" i="0" kern="1200">
                <a:solidFill>
                  <a:schemeClr val="tx1"/>
                </a:solidFill>
                <a:effectLst/>
                <a:latin typeface="+mn-lt"/>
                <a:ea typeface="+mn-ea"/>
                <a:cs typeface="+mn-cs"/>
              </a:rPr>
              <a:t>– Enz.</a:t>
            </a:r>
          </a:p>
          <a:p>
            <a:r>
              <a:rPr lang="nl-BE" sz="1200" b="0" i="0" kern="1200">
                <a:solidFill>
                  <a:schemeClr val="tx1"/>
                </a:solidFill>
                <a:effectLst/>
                <a:latin typeface="+mn-lt"/>
                <a:ea typeface="+mn-ea"/>
                <a:cs typeface="+mn-cs"/>
              </a:rPr>
              <a:t>Wij helpen je om </a:t>
            </a:r>
            <a:r>
              <a:rPr lang="nl-BE" sz="1200" b="0" i="0" u="none" strike="noStrike" kern="1200">
                <a:solidFill>
                  <a:schemeClr val="tx1"/>
                </a:solidFill>
                <a:effectLst/>
                <a:latin typeface="+mn-lt"/>
                <a:ea typeface="+mn-ea"/>
                <a:cs typeface="+mn-cs"/>
                <a:hlinkClick r:id="rId3" tooltip="Energieverslinders in je woning opsporen en je verbruik verminderen"/>
              </a:rPr>
              <a:t>de energieverslinders in je woning op te sporen en je verbruik te verminderen</a:t>
            </a:r>
            <a:r>
              <a:rPr lang="nl-BE" sz="1200" b="0" i="0" kern="1200">
                <a:solidFill>
                  <a:schemeClr val="tx1"/>
                </a:solidFill>
                <a:effectLst/>
                <a:latin typeface="+mn-lt"/>
                <a:ea typeface="+mn-ea"/>
                <a:cs typeface="+mn-cs"/>
              </a:rPr>
              <a:t>.</a:t>
            </a:r>
          </a:p>
          <a:p>
            <a:r>
              <a:rPr lang="nl-BE" sz="1200" b="1" i="0" kern="1200">
                <a:solidFill>
                  <a:schemeClr val="tx1"/>
                </a:solidFill>
                <a:effectLst/>
                <a:latin typeface="+mn-lt"/>
                <a:ea typeface="+mn-ea"/>
                <a:cs typeface="+mn-cs"/>
              </a:rPr>
              <a:t>2. Hou je meter in het oog</a:t>
            </a:r>
          </a:p>
          <a:p>
            <a:r>
              <a:rPr lang="nl-BE" sz="1200" b="1" i="0" kern="1200">
                <a:solidFill>
                  <a:schemeClr val="tx1"/>
                </a:solidFill>
                <a:effectLst/>
                <a:latin typeface="+mn-lt"/>
                <a:ea typeface="+mn-ea"/>
                <a:cs typeface="+mn-cs"/>
              </a:rPr>
              <a:t>Schrijf regelmatig de meterstand op</a:t>
            </a:r>
            <a:r>
              <a:rPr lang="nl-BE" sz="1200" b="0" i="0" kern="1200">
                <a:solidFill>
                  <a:schemeClr val="tx1"/>
                </a:solidFill>
                <a:effectLst/>
                <a:latin typeface="+mn-lt"/>
                <a:ea typeface="+mn-ea"/>
                <a:cs typeface="+mn-cs"/>
              </a:rPr>
              <a:t> en vergelijk. Je merkt dan of het verbruik toeneemt en in welke periode dat gebeurt. Op die manier krijg je een duidelijk beeld van je meerverbruik en zie je de verschillen van maand tot maand of van jaar tot jaar. Je vermoedens worden dan al dan niet bevestigd. Dit is een vervelende klus, die je een hele tijd moet volhouden. Gelukkig bestaan er </a:t>
            </a:r>
            <a:r>
              <a:rPr lang="nl-BE" sz="1200" b="1" i="0" u="none" strike="noStrike" kern="1200">
                <a:solidFill>
                  <a:schemeClr val="tx1"/>
                </a:solidFill>
                <a:effectLst/>
                <a:latin typeface="+mn-lt"/>
                <a:ea typeface="+mn-ea"/>
                <a:cs typeface="+mn-cs"/>
                <a:hlinkClick r:id="rId4" tooltip="Hoe je water- en energieverbruik opvolgen"/>
              </a:rPr>
              <a:t>tools om je energieverbruik makkelijk te meten</a:t>
            </a:r>
            <a:r>
              <a:rPr lang="nl-BE" sz="1200" b="0" i="0" kern="1200">
                <a:solidFill>
                  <a:schemeClr val="tx1"/>
                </a:solidFill>
                <a:effectLst/>
                <a:latin typeface="+mn-lt"/>
                <a:ea typeface="+mn-ea"/>
                <a:cs typeface="+mn-cs"/>
              </a:rPr>
              <a:t>.</a:t>
            </a:r>
          </a:p>
          <a:p>
            <a:r>
              <a:rPr lang="nl-BE" sz="1200" b="1" i="0" kern="1200">
                <a:solidFill>
                  <a:schemeClr val="tx1"/>
                </a:solidFill>
                <a:effectLst/>
                <a:latin typeface="+mn-lt"/>
                <a:ea typeface="+mn-ea"/>
                <a:cs typeface="+mn-cs"/>
              </a:rPr>
              <a:t>3. Nauwkeuriger meten</a:t>
            </a:r>
          </a:p>
          <a:p>
            <a:r>
              <a:rPr lang="nl-BE" sz="1200" b="0" i="0" kern="1200">
                <a:solidFill>
                  <a:schemeClr val="tx1"/>
                </a:solidFill>
                <a:effectLst/>
                <a:latin typeface="+mn-lt"/>
                <a:ea typeface="+mn-ea"/>
                <a:cs typeface="+mn-cs"/>
              </a:rPr>
              <a:t>Met een </a:t>
            </a:r>
            <a:r>
              <a:rPr lang="nl-BE" sz="1200" b="1" i="0" kern="1200">
                <a:solidFill>
                  <a:schemeClr val="tx1"/>
                </a:solidFill>
                <a:effectLst/>
                <a:latin typeface="+mn-lt"/>
                <a:ea typeface="+mn-ea"/>
                <a:cs typeface="+mn-cs"/>
              </a:rPr>
              <a:t>energiemeter</a:t>
            </a:r>
            <a:r>
              <a:rPr lang="nl-BE" sz="1200" b="0" i="0" kern="1200">
                <a:solidFill>
                  <a:schemeClr val="tx1"/>
                </a:solidFill>
                <a:effectLst/>
                <a:latin typeface="+mn-lt"/>
                <a:ea typeface="+mn-ea"/>
                <a:cs typeface="+mn-cs"/>
              </a:rPr>
              <a:t> of, nog beter, met een </a:t>
            </a:r>
            <a:r>
              <a:rPr lang="nl-BE" sz="1200" b="0" i="0" u="none" strike="noStrike" kern="1200">
                <a:solidFill>
                  <a:schemeClr val="tx1"/>
                </a:solidFill>
                <a:effectLst/>
                <a:latin typeface="+mn-lt"/>
                <a:ea typeface="+mn-ea"/>
                <a:cs typeface="+mn-cs"/>
                <a:hlinkClick r:id="rId5" tooltip="Slimme stekkers: 8 praktische toepassingen"/>
              </a:rPr>
              <a:t>slimme stekker</a:t>
            </a:r>
            <a:r>
              <a:rPr lang="nl-BE" sz="1200" b="0" i="0" kern="1200">
                <a:solidFill>
                  <a:schemeClr val="tx1"/>
                </a:solidFill>
                <a:effectLst/>
                <a:latin typeface="+mn-lt"/>
                <a:ea typeface="+mn-ea"/>
                <a:cs typeface="+mn-cs"/>
              </a:rPr>
              <a:t> meet je het exacte elektriciteitsverbruik van om het even welk toestel. Je merkt het meteen als een toestel te veel verbruikt. Heb je twijfels over die grote vintage koelkast in de garage? Sluit ze aan op een slimme stekker en na één week heb je een perfect beeld van het verbruik. Wist je dat elke watt die je permanent verbruikt, je +/- 2 € kost op jaarbasis? De rekening is dus snel gemaakt!</a:t>
            </a:r>
          </a:p>
          <a:p>
            <a:r>
              <a:rPr lang="nl-BE" sz="1200" b="1" i="0" kern="1200">
                <a:solidFill>
                  <a:schemeClr val="tx1"/>
                </a:solidFill>
                <a:effectLst/>
                <a:latin typeface="+mn-lt"/>
                <a:ea typeface="+mn-ea"/>
                <a:cs typeface="+mn-cs"/>
              </a:rPr>
              <a:t>4. Vertrouw op technoloqie</a:t>
            </a:r>
          </a:p>
          <a:p>
            <a:r>
              <a:rPr lang="nl-BE" sz="1200" b="0" i="0" kern="1200">
                <a:solidFill>
                  <a:schemeClr val="tx1"/>
                </a:solidFill>
                <a:effectLst/>
                <a:latin typeface="+mn-lt"/>
                <a:ea typeface="+mn-ea"/>
                <a:cs typeface="+mn-cs"/>
              </a:rPr>
              <a:t>Met de </a:t>
            </a:r>
            <a:r>
              <a:rPr lang="nl-BE" sz="1200" b="0" i="0" u="none" strike="noStrike" kern="1200">
                <a:solidFill>
                  <a:schemeClr val="tx1"/>
                </a:solidFill>
                <a:effectLst/>
                <a:latin typeface="+mn-lt"/>
                <a:ea typeface="+mn-ea"/>
                <a:cs typeface="+mn-cs"/>
                <a:hlinkClick r:id="rId6" tooltip="UP"/>
              </a:rPr>
              <a:t>UP technologie van ENGIE</a:t>
            </a:r>
            <a:r>
              <a:rPr lang="nl-BE" sz="1200" b="0" i="0" kern="1200">
                <a:solidFill>
                  <a:schemeClr val="tx1"/>
                </a:solidFill>
                <a:effectLst/>
                <a:latin typeface="+mn-lt"/>
                <a:ea typeface="+mn-ea"/>
                <a:cs typeface="+mn-cs"/>
              </a:rPr>
              <a:t> volg je in real time je elektriciteitsverbruik in kWh en in euro op (en zelfs je water- en gasverbruik). Zo </a:t>
            </a:r>
            <a:r>
              <a:rPr lang="nl-BE" sz="1200" b="0" i="0" u="none" strike="noStrike" kern="1200">
                <a:solidFill>
                  <a:schemeClr val="tx1"/>
                </a:solidFill>
                <a:effectLst/>
                <a:latin typeface="+mn-lt"/>
                <a:ea typeface="+mn-ea"/>
                <a:cs typeface="+mn-cs"/>
                <a:hlinkClick r:id="rId7" tooltip="Inzicht je energieverbruik helpt je besparen"/>
              </a:rPr>
              <a:t>krijg je meer inzicht in je verbruik</a:t>
            </a:r>
            <a:r>
              <a:rPr lang="nl-BE" sz="1200" b="0" i="0" kern="1200">
                <a:solidFill>
                  <a:schemeClr val="tx1"/>
                </a:solidFill>
                <a:effectLst/>
                <a:latin typeface="+mn-lt"/>
                <a:ea typeface="+mn-ea"/>
                <a:cs typeface="+mn-cs"/>
              </a:rPr>
              <a:t>. Hoe werkt het ? </a:t>
            </a:r>
            <a:r>
              <a:rPr lang="nl-BE" sz="1200" b="1" i="0" kern="1200">
                <a:solidFill>
                  <a:schemeClr val="tx1"/>
                </a:solidFill>
                <a:effectLst/>
                <a:latin typeface="+mn-lt"/>
                <a:ea typeface="+mn-ea"/>
                <a:cs typeface="+mn-cs"/>
              </a:rPr>
              <a:t>Sensoren die op je tellers worden geplaatst</a:t>
            </a:r>
            <a:r>
              <a:rPr lang="nl-BE" sz="1200" b="0" i="0" kern="1200">
                <a:solidFill>
                  <a:schemeClr val="tx1"/>
                </a:solidFill>
                <a:effectLst/>
                <a:latin typeface="+mn-lt"/>
                <a:ea typeface="+mn-ea"/>
                <a:cs typeface="+mn-cs"/>
              </a:rPr>
              <a:t>, tonen je precies hoeveel je verbruikt: per dag, per week, per maand en per jaar. De app op je smartphone analyseert het verbruik van verscheidene huishoudtoestellen (koelkast/diepvries, wasmachine, </a:t>
            </a:r>
            <a:r>
              <a:rPr lang="nl-BE" sz="1200" b="0" i="0" u="none" strike="noStrike" kern="1200">
                <a:solidFill>
                  <a:schemeClr val="tx1"/>
                </a:solidFill>
                <a:effectLst/>
                <a:latin typeface="+mn-lt"/>
                <a:ea typeface="+mn-ea"/>
                <a:cs typeface="+mn-cs"/>
                <a:hlinkClick r:id="rId8" tooltip="5 slimme tips om het verbruik van je afwasmachine te verminderen"/>
              </a:rPr>
              <a:t>vaatwasser</a:t>
            </a:r>
            <a:r>
              <a:rPr lang="nl-BE" sz="1200" b="0" i="0" kern="1200">
                <a:solidFill>
                  <a:schemeClr val="tx1"/>
                </a:solidFill>
                <a:effectLst/>
                <a:latin typeface="+mn-lt"/>
                <a:ea typeface="+mn-ea"/>
                <a:cs typeface="+mn-cs"/>
              </a:rPr>
              <a:t> en droogkast) en geeft je tips om ze energiezuiniger te maken.</a:t>
            </a:r>
          </a:p>
          <a:p>
            <a:r>
              <a:rPr lang="nl-BE" sz="1200" b="0" i="0" kern="1200">
                <a:solidFill>
                  <a:schemeClr val="tx1"/>
                </a:solidFill>
                <a:effectLst/>
                <a:latin typeface="+mn-lt"/>
                <a:ea typeface="+mn-ea"/>
                <a:cs typeface="+mn-cs"/>
              </a:rPr>
              <a:t>De app helpt je ook om </a:t>
            </a:r>
            <a:r>
              <a:rPr lang="nl-BE" sz="1200" b="0" i="0" u="none" strike="noStrike" kern="1200">
                <a:solidFill>
                  <a:schemeClr val="tx1"/>
                </a:solidFill>
                <a:effectLst/>
                <a:latin typeface="+mn-lt"/>
                <a:ea typeface="+mn-ea"/>
                <a:cs typeface="+mn-cs"/>
                <a:hlinkClick r:id="rId9" tooltip="4 manieren om sluipverbruik op te sporen dankzij boxx"/>
              </a:rPr>
              <a:t>je sluipverbruik op te sporen, op 4 manieren</a:t>
            </a:r>
            <a:r>
              <a:rPr lang="nl-BE" sz="1200" b="0" i="0" kern="1200">
                <a:solidFill>
                  <a:schemeClr val="tx1"/>
                </a:solidFill>
                <a:effectLst/>
                <a:latin typeface="+mn-lt"/>
                <a:ea typeface="+mn-ea"/>
                <a:cs typeface="+mn-cs"/>
              </a:rPr>
              <a:t>. Dat loont de moeite, want sluipverbruik vertegenwoordigt 7 tot 18% van onze uitgaven voor elektriciteit! Elk gezin zou gemiddeld 15 tot 50 toestellen bezitten die nooit volledig worden uitgeschakeld.</a:t>
            </a:r>
          </a:p>
          <a:p>
            <a:r>
              <a:rPr lang="nl-BE" sz="1200" b="1" i="0" kern="1200">
                <a:solidFill>
                  <a:schemeClr val="tx1"/>
                </a:solidFill>
                <a:effectLst/>
                <a:latin typeface="+mn-lt"/>
                <a:ea typeface="+mn-ea"/>
                <a:cs typeface="+mn-cs"/>
              </a:rPr>
              <a:t>5. Tijd voor actie: oplossingen om energie te besparen</a:t>
            </a:r>
          </a:p>
          <a:p>
            <a:r>
              <a:rPr lang="nl-BE" sz="1200" b="0" i="0" kern="1200">
                <a:solidFill>
                  <a:schemeClr val="tx1"/>
                </a:solidFill>
                <a:effectLst/>
                <a:latin typeface="+mn-lt"/>
                <a:ea typeface="+mn-ea"/>
                <a:cs typeface="+mn-cs"/>
              </a:rPr>
              <a:t>Er bestaan heel wat </a:t>
            </a:r>
            <a:r>
              <a:rPr lang="nl-BE" sz="1200" b="1" i="0" kern="1200">
                <a:solidFill>
                  <a:schemeClr val="tx1"/>
                </a:solidFill>
                <a:effectLst/>
                <a:latin typeface="+mn-lt"/>
                <a:ea typeface="+mn-ea"/>
                <a:cs typeface="+mn-cs"/>
              </a:rPr>
              <a:t>hardnekkige </a:t>
            </a:r>
            <a:r>
              <a:rPr lang="nl-BE" sz="1200" b="1" i="0" u="none" strike="noStrike" kern="1200">
                <a:solidFill>
                  <a:schemeClr val="tx1"/>
                </a:solidFill>
                <a:effectLst/>
                <a:latin typeface="+mn-lt"/>
                <a:ea typeface="+mn-ea"/>
                <a:cs typeface="+mn-cs"/>
                <a:hlinkClick r:id="rId10" tooltip="5 mythes over energieverbruik doorbroken"/>
              </a:rPr>
              <a:t>mythes over energie</a:t>
            </a:r>
            <a:r>
              <a:rPr lang="nl-BE" sz="1200" b="0" i="0" kern="1200">
                <a:solidFill>
                  <a:schemeClr val="tx1"/>
                </a:solidFill>
                <a:effectLst/>
                <a:latin typeface="+mn-lt"/>
                <a:ea typeface="+mn-ea"/>
                <a:cs typeface="+mn-cs"/>
              </a:rPr>
              <a:t>. Toch is het absoluut mogelijk om de “weglekkende” elektriciteit in je woning met enkele eenvoudige ingrepen drastisch te beperken:</a:t>
            </a:r>
            <a:br>
              <a:rPr lang="nl-BE" sz="1200" b="0" i="0" kern="1200">
                <a:solidFill>
                  <a:schemeClr val="tx1"/>
                </a:solidFill>
                <a:effectLst/>
                <a:latin typeface="+mn-lt"/>
                <a:ea typeface="+mn-ea"/>
                <a:cs typeface="+mn-cs"/>
              </a:rPr>
            </a:br>
            <a:r>
              <a:rPr lang="nl-BE" sz="1200" b="0" i="0" kern="1200">
                <a:solidFill>
                  <a:schemeClr val="tx1"/>
                </a:solidFill>
                <a:effectLst/>
                <a:latin typeface="+mn-lt"/>
                <a:ea typeface="+mn-ea"/>
                <a:cs typeface="+mn-cs"/>
              </a:rPr>
              <a:t>– Gebruik stekkerdozen om sluipverbruik te vermijden </a:t>
            </a:r>
            <a:r>
              <a:rPr lang="nl-BE" sz="1200" b="1" i="0" kern="1200">
                <a:solidFill>
                  <a:schemeClr val="tx1"/>
                </a:solidFill>
                <a:effectLst/>
                <a:latin typeface="+mn-lt"/>
                <a:ea typeface="+mn-ea"/>
                <a:cs typeface="+mn-cs"/>
              </a:rPr>
              <a:t>en bespaar tot 100 € per jaar op je elektriciteitsfactuur</a:t>
            </a:r>
            <a:r>
              <a:rPr lang="nl-BE" sz="1200" b="0" i="0" kern="1200">
                <a:solidFill>
                  <a:schemeClr val="tx1"/>
                </a:solidFill>
                <a:effectLst/>
                <a:latin typeface="+mn-lt"/>
                <a:ea typeface="+mn-ea"/>
                <a:cs typeface="+mn-cs"/>
              </a:rPr>
              <a:t>.</a:t>
            </a:r>
            <a:br>
              <a:rPr lang="nl-BE" sz="1200" b="0" i="0" kern="1200">
                <a:solidFill>
                  <a:schemeClr val="tx1"/>
                </a:solidFill>
                <a:effectLst/>
                <a:latin typeface="+mn-lt"/>
                <a:ea typeface="+mn-ea"/>
                <a:cs typeface="+mn-cs"/>
              </a:rPr>
            </a:br>
            <a:r>
              <a:rPr lang="nl-BE" sz="1200" b="0" i="0" kern="1200">
                <a:solidFill>
                  <a:schemeClr val="tx1"/>
                </a:solidFill>
                <a:effectLst/>
                <a:latin typeface="+mn-lt"/>
                <a:ea typeface="+mn-ea"/>
                <a:cs typeface="+mn-cs"/>
              </a:rPr>
              <a:t>– Vergeet niet om de lader van je laptop steeds uit het stopcontact te halen na gebruik. Idem voor je tablet of vaste pc.</a:t>
            </a:r>
            <a:br>
              <a:rPr lang="nl-BE" sz="1200" b="0" i="0" kern="1200">
                <a:solidFill>
                  <a:schemeClr val="tx1"/>
                </a:solidFill>
                <a:effectLst/>
                <a:latin typeface="+mn-lt"/>
                <a:ea typeface="+mn-ea"/>
                <a:cs typeface="+mn-cs"/>
              </a:rPr>
            </a:br>
            <a:r>
              <a:rPr lang="nl-BE" sz="1200" b="0" i="0" kern="1200">
                <a:solidFill>
                  <a:schemeClr val="tx1"/>
                </a:solidFill>
                <a:effectLst/>
                <a:latin typeface="+mn-lt"/>
                <a:ea typeface="+mn-ea"/>
                <a:cs typeface="+mn-cs"/>
              </a:rPr>
              <a:t>– Vervang oude huishoudtoestellen door </a:t>
            </a:r>
            <a:r>
              <a:rPr lang="nl-BE" sz="1200" b="1" i="0" kern="1200">
                <a:solidFill>
                  <a:schemeClr val="tx1"/>
                </a:solidFill>
                <a:effectLst/>
                <a:latin typeface="+mn-lt"/>
                <a:ea typeface="+mn-ea"/>
                <a:cs typeface="+mn-cs"/>
              </a:rPr>
              <a:t>een recenter model</a:t>
            </a:r>
            <a:r>
              <a:rPr lang="nl-BE" sz="1200" b="0" i="0" kern="1200">
                <a:solidFill>
                  <a:schemeClr val="tx1"/>
                </a:solidFill>
                <a:effectLst/>
                <a:latin typeface="+mn-lt"/>
                <a:ea typeface="+mn-ea"/>
                <a:cs typeface="+mn-cs"/>
              </a:rPr>
              <a:t> dat 20 tot 50% minder energie verbruikt.</a:t>
            </a:r>
            <a:br>
              <a:rPr lang="nl-BE" sz="1200" b="0" i="0" kern="1200">
                <a:solidFill>
                  <a:schemeClr val="tx1"/>
                </a:solidFill>
                <a:effectLst/>
                <a:latin typeface="+mn-lt"/>
                <a:ea typeface="+mn-ea"/>
                <a:cs typeface="+mn-cs"/>
              </a:rPr>
            </a:br>
            <a:r>
              <a:rPr lang="nl-BE" sz="1200" b="0" i="0" kern="1200">
                <a:solidFill>
                  <a:schemeClr val="tx1"/>
                </a:solidFill>
                <a:effectLst/>
                <a:latin typeface="+mn-lt"/>
                <a:ea typeface="+mn-ea"/>
                <a:cs typeface="+mn-cs"/>
              </a:rPr>
              <a:t>– </a:t>
            </a:r>
            <a:r>
              <a:rPr lang="nl-BE" sz="1200" b="0" i="0" u="none" strike="noStrike" kern="1200">
                <a:solidFill>
                  <a:schemeClr val="tx1"/>
                </a:solidFill>
                <a:effectLst/>
                <a:latin typeface="+mn-lt"/>
                <a:ea typeface="+mn-ea"/>
                <a:cs typeface="+mn-cs"/>
                <a:hlinkClick r:id="rId11" tooltip="6 stappen om je diepvriezer te ondooien"/>
              </a:rPr>
              <a:t>Ontdooi regelmatig je diepvries</a:t>
            </a:r>
            <a:r>
              <a:rPr lang="nl-BE" sz="1200" b="0" i="0" kern="1200">
                <a:solidFill>
                  <a:schemeClr val="tx1"/>
                </a:solidFill>
                <a:effectLst/>
                <a:latin typeface="+mn-lt"/>
                <a:ea typeface="+mn-ea"/>
                <a:cs typeface="+mn-cs"/>
              </a:rPr>
              <a:t>.</a:t>
            </a:r>
            <a:br>
              <a:rPr lang="nl-BE" sz="1200" b="0" i="0" kern="1200">
                <a:solidFill>
                  <a:schemeClr val="tx1"/>
                </a:solidFill>
                <a:effectLst/>
                <a:latin typeface="+mn-lt"/>
                <a:ea typeface="+mn-ea"/>
                <a:cs typeface="+mn-cs"/>
              </a:rPr>
            </a:br>
            <a:r>
              <a:rPr lang="nl-BE" sz="1200" b="0" i="0" kern="1200">
                <a:solidFill>
                  <a:schemeClr val="tx1"/>
                </a:solidFill>
                <a:effectLst/>
                <a:latin typeface="+mn-lt"/>
                <a:ea typeface="+mn-ea"/>
                <a:cs typeface="+mn-cs"/>
              </a:rPr>
              <a:t>– Stel je wasmachine of elektrische boiler zo in dat ze enkel werken tijdens de daluren.</a:t>
            </a:r>
          </a:p>
          <a:p>
            <a:r>
              <a:rPr lang="nl-BE" sz="1200" b="1" i="0" kern="1200">
                <a:solidFill>
                  <a:schemeClr val="tx1"/>
                </a:solidFill>
                <a:effectLst/>
                <a:latin typeface="+mn-lt"/>
                <a:ea typeface="+mn-ea"/>
                <a:cs typeface="+mn-cs"/>
              </a:rPr>
              <a:t>Ontdek hier nog</a:t>
            </a:r>
            <a:r>
              <a:rPr lang="nl-BE" sz="1200" b="0" i="0" kern="1200">
                <a:solidFill>
                  <a:schemeClr val="tx1"/>
                </a:solidFill>
                <a:effectLst/>
                <a:latin typeface="+mn-lt"/>
                <a:ea typeface="+mn-ea"/>
                <a:cs typeface="+mn-cs"/>
              </a:rPr>
              <a:t> </a:t>
            </a:r>
            <a:r>
              <a:rPr lang="nl-BE" sz="1200" b="0" i="0" u="none" strike="noStrike" kern="1200">
                <a:solidFill>
                  <a:schemeClr val="tx1"/>
                </a:solidFill>
                <a:effectLst/>
                <a:latin typeface="+mn-lt"/>
                <a:ea typeface="+mn-ea"/>
                <a:cs typeface="+mn-cs"/>
                <a:hlinkClick r:id="rId12" tooltip="5 tips om je energierekening te verlagen"/>
              </a:rPr>
              <a:t>5 andere tips voor een lagere energiefactuur</a:t>
            </a:r>
            <a:r>
              <a:rPr lang="nl-BE" sz="1200" b="0" i="0" kern="1200">
                <a:solidFill>
                  <a:schemeClr val="tx1"/>
                </a:solidFill>
                <a:effectLst/>
                <a:latin typeface="+mn-lt"/>
                <a:ea typeface="+mn-ea"/>
                <a:cs typeface="+mn-cs"/>
              </a:rPr>
              <a:t>.</a:t>
            </a:r>
          </a:p>
          <a:p>
            <a:br>
              <a:rPr lang="nl-BE" sz="1200" b="0" i="0" kern="1200">
                <a:solidFill>
                  <a:schemeClr val="tx1"/>
                </a:solidFill>
                <a:effectLst/>
                <a:latin typeface="+mn-lt"/>
                <a:ea typeface="+mn-ea"/>
                <a:cs typeface="+mn-cs"/>
              </a:rPr>
            </a:br>
            <a:endParaRPr lang="nl-BE" sz="1200" b="0" i="0" kern="1200">
              <a:solidFill>
                <a:schemeClr val="tx1"/>
              </a:solidFill>
              <a:effectLst/>
              <a:latin typeface="+mn-lt"/>
              <a:ea typeface="+mn-ea"/>
              <a:cs typeface="+mn-cs"/>
            </a:endParaRPr>
          </a:p>
          <a:p>
            <a:endParaRPr lang="nl-BE"/>
          </a:p>
        </p:txBody>
      </p:sp>
      <p:sp>
        <p:nvSpPr>
          <p:cNvPr id="4" name="Tijdelijke aanduiding voor dianummer 3"/>
          <p:cNvSpPr>
            <a:spLocks noGrp="1"/>
          </p:cNvSpPr>
          <p:nvPr>
            <p:ph type="sldNum" sz="quarter" idx="10"/>
          </p:nvPr>
        </p:nvSpPr>
        <p:spPr/>
        <p:txBody>
          <a:bodyPr/>
          <a:lstStyle/>
          <a:p>
            <a:fld id="{3072BC55-FD00-4953-BF16-15991B6C2CB2}" type="slidenum">
              <a:rPr lang="nl-BE" smtClean="0"/>
              <a:t>48</a:t>
            </a:fld>
            <a:endParaRPr lang="nl-BE"/>
          </a:p>
        </p:txBody>
      </p:sp>
    </p:spTree>
    <p:extLst>
      <p:ext uri="{BB962C8B-B14F-4D97-AF65-F5344CB8AC3E}">
        <p14:creationId xmlns:p14="http://schemas.microsoft.com/office/powerpoint/2010/main" val="193010991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t>https://www.engie.be/nl/blog/bespaartips/hoe-thuis-stroomverlies-opsporen/</a:t>
            </a:r>
          </a:p>
          <a:p>
            <a:r>
              <a:rPr lang="nl-BE" sz="1200" b="0" i="0" kern="1200">
                <a:solidFill>
                  <a:schemeClr val="tx1"/>
                </a:solidFill>
                <a:effectLst/>
                <a:latin typeface="+mn-lt"/>
                <a:ea typeface="+mn-ea"/>
                <a:cs typeface="+mn-cs"/>
              </a:rPr>
              <a:t>Je energieverbruik schiet de hoogte in en </a:t>
            </a:r>
            <a:r>
              <a:rPr lang="nl-BE" sz="1200" b="1" i="0" kern="1200">
                <a:solidFill>
                  <a:schemeClr val="tx1"/>
                </a:solidFill>
                <a:effectLst/>
                <a:latin typeface="+mn-lt"/>
                <a:ea typeface="+mn-ea"/>
                <a:cs typeface="+mn-cs"/>
              </a:rPr>
              <a:t>het bedrag op je elektriciteitsfactuur is abnormaal hoog.</a:t>
            </a:r>
            <a:r>
              <a:rPr lang="nl-BE" sz="1200" b="0" i="0" kern="1200">
                <a:solidFill>
                  <a:schemeClr val="tx1"/>
                </a:solidFill>
                <a:effectLst/>
                <a:latin typeface="+mn-lt"/>
                <a:ea typeface="+mn-ea"/>
                <a:cs typeface="+mn-cs"/>
              </a:rPr>
              <a:t> Je vraagt je af waar al die kWh aan elektriciteit naartoe zijn …</a:t>
            </a:r>
          </a:p>
          <a:p>
            <a:r>
              <a:rPr lang="nl-BE" sz="1200" b="0" i="0" kern="1200">
                <a:solidFill>
                  <a:schemeClr val="tx1"/>
                </a:solidFill>
                <a:effectLst/>
                <a:latin typeface="+mn-lt"/>
                <a:ea typeface="+mn-ea"/>
                <a:cs typeface="+mn-cs"/>
              </a:rPr>
              <a:t>Een elektriciteitslek opsporen is geen gemakkelijke zaak. Net zoals bij een waterlek beseffen velen onder ons niet hoeveel stroom er weglekt in onze woningen! Tot de jaarlijkse eindafrekening in de bus valt …</a:t>
            </a:r>
          </a:p>
          <a:p>
            <a:r>
              <a:rPr lang="nl-BE" sz="1200" b="0" i="0" kern="1200">
                <a:solidFill>
                  <a:schemeClr val="tx1"/>
                </a:solidFill>
                <a:effectLst/>
                <a:latin typeface="+mn-lt"/>
                <a:ea typeface="+mn-ea"/>
                <a:cs typeface="+mn-cs"/>
              </a:rPr>
              <a:t>Hoe vind je een stroomverlies en krijg je opnieuw controle over je elektriciteitsverbruik? Deze oplossingen zetten je op het juiste spoor …</a:t>
            </a:r>
          </a:p>
          <a:p>
            <a:r>
              <a:rPr lang="nl-BE" sz="1200" b="1" i="0" kern="1200">
                <a:solidFill>
                  <a:schemeClr val="tx1"/>
                </a:solidFill>
                <a:effectLst/>
                <a:latin typeface="+mn-lt"/>
                <a:ea typeface="+mn-ea"/>
                <a:cs typeface="+mn-cs"/>
              </a:rPr>
              <a:t>1. Ga na welke apparaten ongemerkt stroom verbruiken</a:t>
            </a:r>
          </a:p>
          <a:p>
            <a:r>
              <a:rPr lang="nl-BE" sz="1200" b="0" i="0" kern="1200">
                <a:solidFill>
                  <a:schemeClr val="tx1"/>
                </a:solidFill>
                <a:effectLst/>
                <a:latin typeface="+mn-lt"/>
                <a:ea typeface="+mn-ea"/>
                <a:cs typeface="+mn-cs"/>
              </a:rPr>
              <a:t>Elektriciteit verdampt niet … Als je meter draait, kan dat alleen maar betekenen dat ergens in je woning één of meer toestellen stroom verbruiken. </a:t>
            </a:r>
            <a:r>
              <a:rPr lang="nl-BE" sz="1200" b="1" i="0" kern="1200">
                <a:solidFill>
                  <a:schemeClr val="tx1"/>
                </a:solidFill>
                <a:effectLst/>
                <a:latin typeface="+mn-lt"/>
                <a:ea typeface="+mn-ea"/>
                <a:cs typeface="+mn-cs"/>
              </a:rPr>
              <a:t>Welke zouden dat kunnen zijn?</a:t>
            </a:r>
            <a:endParaRPr lang="nl-BE" sz="1200" b="0" i="0" kern="1200">
              <a:solidFill>
                <a:schemeClr val="tx1"/>
              </a:solidFill>
              <a:effectLst/>
              <a:latin typeface="+mn-lt"/>
              <a:ea typeface="+mn-ea"/>
              <a:cs typeface="+mn-cs"/>
            </a:endParaRPr>
          </a:p>
          <a:p>
            <a:r>
              <a:rPr lang="nl-BE" sz="1200" b="0" i="0" kern="1200">
                <a:solidFill>
                  <a:schemeClr val="tx1"/>
                </a:solidFill>
                <a:effectLst/>
                <a:latin typeface="+mn-lt"/>
                <a:ea typeface="+mn-ea"/>
                <a:cs typeface="+mn-cs"/>
              </a:rPr>
              <a:t>– Een lader die “werkloos” in het stopcontact zit (Is hij warm? Hij verbruikt elektriciteit!)</a:t>
            </a:r>
            <a:br>
              <a:rPr lang="nl-BE" sz="1200" b="0" i="0" kern="1200">
                <a:solidFill>
                  <a:schemeClr val="tx1"/>
                </a:solidFill>
                <a:effectLst/>
                <a:latin typeface="+mn-lt"/>
                <a:ea typeface="+mn-ea"/>
                <a:cs typeface="+mn-cs"/>
              </a:rPr>
            </a:br>
            <a:r>
              <a:rPr lang="nl-BE" sz="1200" b="0" i="0" kern="1200">
                <a:solidFill>
                  <a:schemeClr val="tx1"/>
                </a:solidFill>
                <a:effectLst/>
                <a:latin typeface="+mn-lt"/>
                <a:ea typeface="+mn-ea"/>
                <a:cs typeface="+mn-cs"/>
              </a:rPr>
              <a:t>– Toestellen in sluimerstand</a:t>
            </a:r>
            <a:br>
              <a:rPr lang="nl-BE" sz="1200" b="0" i="0" kern="1200">
                <a:solidFill>
                  <a:schemeClr val="tx1"/>
                </a:solidFill>
                <a:effectLst/>
                <a:latin typeface="+mn-lt"/>
                <a:ea typeface="+mn-ea"/>
                <a:cs typeface="+mn-cs"/>
              </a:rPr>
            </a:br>
            <a:r>
              <a:rPr lang="nl-BE" sz="1200" b="0" i="0" kern="1200">
                <a:solidFill>
                  <a:schemeClr val="tx1"/>
                </a:solidFill>
                <a:effectLst/>
                <a:latin typeface="+mn-lt"/>
                <a:ea typeface="+mn-ea"/>
                <a:cs typeface="+mn-cs"/>
              </a:rPr>
              <a:t>– Een nachtlampje dat blijft branden</a:t>
            </a:r>
            <a:br>
              <a:rPr lang="nl-BE" sz="1200" b="0" i="0" kern="1200">
                <a:solidFill>
                  <a:schemeClr val="tx1"/>
                </a:solidFill>
                <a:effectLst/>
                <a:latin typeface="+mn-lt"/>
                <a:ea typeface="+mn-ea"/>
                <a:cs typeface="+mn-cs"/>
              </a:rPr>
            </a:br>
            <a:r>
              <a:rPr lang="nl-BE" sz="1200" b="0" i="0" kern="1200">
                <a:solidFill>
                  <a:schemeClr val="tx1"/>
                </a:solidFill>
                <a:effectLst/>
                <a:latin typeface="+mn-lt"/>
                <a:ea typeface="+mn-ea"/>
                <a:cs typeface="+mn-cs"/>
              </a:rPr>
              <a:t>– De digitale klok van je oven, je wekkerradio, …</a:t>
            </a:r>
            <a:br>
              <a:rPr lang="nl-BE" sz="1200" b="0" i="0" kern="1200">
                <a:solidFill>
                  <a:schemeClr val="tx1"/>
                </a:solidFill>
                <a:effectLst/>
                <a:latin typeface="+mn-lt"/>
                <a:ea typeface="+mn-ea"/>
                <a:cs typeface="+mn-cs"/>
              </a:rPr>
            </a:br>
            <a:r>
              <a:rPr lang="nl-BE" sz="1200" b="0" i="0" kern="1200">
                <a:solidFill>
                  <a:schemeClr val="tx1"/>
                </a:solidFill>
                <a:effectLst/>
                <a:latin typeface="+mn-lt"/>
                <a:ea typeface="+mn-ea"/>
                <a:cs typeface="+mn-cs"/>
              </a:rPr>
              <a:t>– Een aquarium (pomp, weerstand, lamp)</a:t>
            </a:r>
            <a:br>
              <a:rPr lang="nl-BE" sz="1200" b="0" i="0" kern="1200">
                <a:solidFill>
                  <a:schemeClr val="tx1"/>
                </a:solidFill>
                <a:effectLst/>
                <a:latin typeface="+mn-lt"/>
                <a:ea typeface="+mn-ea"/>
                <a:cs typeface="+mn-cs"/>
              </a:rPr>
            </a:br>
            <a:r>
              <a:rPr lang="nl-BE" sz="1200" b="0" i="0" kern="1200">
                <a:solidFill>
                  <a:schemeClr val="tx1"/>
                </a:solidFill>
                <a:effectLst/>
                <a:latin typeface="+mn-lt"/>
                <a:ea typeface="+mn-ea"/>
                <a:cs typeface="+mn-cs"/>
              </a:rPr>
              <a:t>– Een oude koelkast in de kelder</a:t>
            </a:r>
            <a:br>
              <a:rPr lang="nl-BE" sz="1200" b="0" i="0" kern="1200">
                <a:solidFill>
                  <a:schemeClr val="tx1"/>
                </a:solidFill>
                <a:effectLst/>
                <a:latin typeface="+mn-lt"/>
                <a:ea typeface="+mn-ea"/>
                <a:cs typeface="+mn-cs"/>
              </a:rPr>
            </a:br>
            <a:r>
              <a:rPr lang="nl-BE" sz="1200" b="0" i="0" kern="1200">
                <a:solidFill>
                  <a:schemeClr val="tx1"/>
                </a:solidFill>
                <a:effectLst/>
                <a:latin typeface="+mn-lt"/>
                <a:ea typeface="+mn-ea"/>
                <a:cs typeface="+mn-cs"/>
              </a:rPr>
              <a:t>– Een aangevroren diepvries (3 mm ijs = 15% meer verbruik).</a:t>
            </a:r>
            <a:br>
              <a:rPr lang="nl-BE" sz="1200" b="0" i="0" kern="1200">
                <a:solidFill>
                  <a:schemeClr val="tx1"/>
                </a:solidFill>
                <a:effectLst/>
                <a:latin typeface="+mn-lt"/>
                <a:ea typeface="+mn-ea"/>
                <a:cs typeface="+mn-cs"/>
              </a:rPr>
            </a:br>
            <a:r>
              <a:rPr lang="nl-BE" sz="1200" b="0" i="0" kern="1200">
                <a:solidFill>
                  <a:schemeClr val="tx1"/>
                </a:solidFill>
                <a:effectLst/>
                <a:latin typeface="+mn-lt"/>
                <a:ea typeface="+mn-ea"/>
                <a:cs typeface="+mn-cs"/>
              </a:rPr>
              <a:t>– De dimmer van een halogeenlamp</a:t>
            </a:r>
            <a:br>
              <a:rPr lang="nl-BE" sz="1200" b="0" i="0" kern="1200">
                <a:solidFill>
                  <a:schemeClr val="tx1"/>
                </a:solidFill>
                <a:effectLst/>
                <a:latin typeface="+mn-lt"/>
                <a:ea typeface="+mn-ea"/>
                <a:cs typeface="+mn-cs"/>
              </a:rPr>
            </a:br>
            <a:r>
              <a:rPr lang="nl-BE" sz="1200" b="0" i="0" kern="1200">
                <a:solidFill>
                  <a:schemeClr val="tx1"/>
                </a:solidFill>
                <a:effectLst/>
                <a:latin typeface="+mn-lt"/>
                <a:ea typeface="+mn-ea"/>
                <a:cs typeface="+mn-cs"/>
              </a:rPr>
              <a:t>– De tv-decoder in stand-by, dus niet helemaal uitgeschakeld</a:t>
            </a:r>
            <a:br>
              <a:rPr lang="nl-BE" sz="1200" b="0" i="0" kern="1200">
                <a:solidFill>
                  <a:schemeClr val="tx1"/>
                </a:solidFill>
                <a:effectLst/>
                <a:latin typeface="+mn-lt"/>
                <a:ea typeface="+mn-ea"/>
                <a:cs typeface="+mn-cs"/>
              </a:rPr>
            </a:br>
            <a:r>
              <a:rPr lang="nl-BE" sz="1200" b="0" i="0" kern="1200">
                <a:solidFill>
                  <a:schemeClr val="tx1"/>
                </a:solidFill>
                <a:effectLst/>
                <a:latin typeface="+mn-lt"/>
                <a:ea typeface="+mn-ea"/>
                <a:cs typeface="+mn-cs"/>
              </a:rPr>
              <a:t>– Een nieuw zwembad (iedereen denkt aan het waterverbruik, maar vaak wordt het elektriciteitsverbruik onderschat…)</a:t>
            </a:r>
            <a:br>
              <a:rPr lang="nl-BE" sz="1200" b="0" i="0" kern="1200">
                <a:solidFill>
                  <a:schemeClr val="tx1"/>
                </a:solidFill>
                <a:effectLst/>
                <a:latin typeface="+mn-lt"/>
                <a:ea typeface="+mn-ea"/>
                <a:cs typeface="+mn-cs"/>
              </a:rPr>
            </a:br>
            <a:r>
              <a:rPr lang="nl-BE" sz="1200" b="0" i="0" kern="1200">
                <a:solidFill>
                  <a:schemeClr val="tx1"/>
                </a:solidFill>
                <a:effectLst/>
                <a:latin typeface="+mn-lt"/>
                <a:ea typeface="+mn-ea"/>
                <a:cs typeface="+mn-cs"/>
              </a:rPr>
              <a:t>– Een warmtepomp</a:t>
            </a:r>
            <a:br>
              <a:rPr lang="nl-BE" sz="1200" b="0" i="0" kern="1200">
                <a:solidFill>
                  <a:schemeClr val="tx1"/>
                </a:solidFill>
                <a:effectLst/>
                <a:latin typeface="+mn-lt"/>
                <a:ea typeface="+mn-ea"/>
                <a:cs typeface="+mn-cs"/>
              </a:rPr>
            </a:br>
            <a:r>
              <a:rPr lang="nl-BE" sz="1200" b="0" i="0" kern="1200">
                <a:solidFill>
                  <a:schemeClr val="tx1"/>
                </a:solidFill>
                <a:effectLst/>
                <a:latin typeface="+mn-lt"/>
                <a:ea typeface="+mn-ea"/>
                <a:cs typeface="+mn-cs"/>
              </a:rPr>
              <a:t>– Enz.</a:t>
            </a:r>
          </a:p>
          <a:p>
            <a:r>
              <a:rPr lang="nl-BE" sz="1200" b="0" i="0" kern="1200">
                <a:solidFill>
                  <a:schemeClr val="tx1"/>
                </a:solidFill>
                <a:effectLst/>
                <a:latin typeface="+mn-lt"/>
                <a:ea typeface="+mn-ea"/>
                <a:cs typeface="+mn-cs"/>
              </a:rPr>
              <a:t>Wij helpen je om </a:t>
            </a:r>
            <a:r>
              <a:rPr lang="nl-BE" sz="1200" b="0" i="0" u="none" strike="noStrike" kern="1200">
                <a:solidFill>
                  <a:schemeClr val="tx1"/>
                </a:solidFill>
                <a:effectLst/>
                <a:latin typeface="+mn-lt"/>
                <a:ea typeface="+mn-ea"/>
                <a:cs typeface="+mn-cs"/>
                <a:hlinkClick r:id="rId3" tooltip="Energieverslinders in je woning opsporen en je verbruik verminderen"/>
              </a:rPr>
              <a:t>de energieverslinders in je woning op te sporen en je verbruik te verminderen</a:t>
            </a:r>
            <a:r>
              <a:rPr lang="nl-BE" sz="1200" b="0" i="0" kern="1200">
                <a:solidFill>
                  <a:schemeClr val="tx1"/>
                </a:solidFill>
                <a:effectLst/>
                <a:latin typeface="+mn-lt"/>
                <a:ea typeface="+mn-ea"/>
                <a:cs typeface="+mn-cs"/>
              </a:rPr>
              <a:t>.</a:t>
            </a:r>
          </a:p>
          <a:p>
            <a:r>
              <a:rPr lang="nl-BE" sz="1200" b="1" i="0" kern="1200">
                <a:solidFill>
                  <a:schemeClr val="tx1"/>
                </a:solidFill>
                <a:effectLst/>
                <a:latin typeface="+mn-lt"/>
                <a:ea typeface="+mn-ea"/>
                <a:cs typeface="+mn-cs"/>
              </a:rPr>
              <a:t>2. Hou je meter in het oog</a:t>
            </a:r>
          </a:p>
          <a:p>
            <a:r>
              <a:rPr lang="nl-BE" sz="1200" b="1" i="0" kern="1200">
                <a:solidFill>
                  <a:schemeClr val="tx1"/>
                </a:solidFill>
                <a:effectLst/>
                <a:latin typeface="+mn-lt"/>
                <a:ea typeface="+mn-ea"/>
                <a:cs typeface="+mn-cs"/>
              </a:rPr>
              <a:t>Schrijf regelmatig de meterstand op</a:t>
            </a:r>
            <a:r>
              <a:rPr lang="nl-BE" sz="1200" b="0" i="0" kern="1200">
                <a:solidFill>
                  <a:schemeClr val="tx1"/>
                </a:solidFill>
                <a:effectLst/>
                <a:latin typeface="+mn-lt"/>
                <a:ea typeface="+mn-ea"/>
                <a:cs typeface="+mn-cs"/>
              </a:rPr>
              <a:t> en vergelijk. Je merkt dan of het verbruik toeneemt en in welke periode dat gebeurt. Op die manier krijg je een duidelijk beeld van je meerverbruik en zie je de verschillen van maand tot maand of van jaar tot jaar. Je vermoedens worden dan al dan niet bevestigd. Dit is een vervelende klus, die je een hele tijd moet volhouden. Gelukkig bestaan er </a:t>
            </a:r>
            <a:r>
              <a:rPr lang="nl-BE" sz="1200" b="1" i="0" u="none" strike="noStrike" kern="1200">
                <a:solidFill>
                  <a:schemeClr val="tx1"/>
                </a:solidFill>
                <a:effectLst/>
                <a:latin typeface="+mn-lt"/>
                <a:ea typeface="+mn-ea"/>
                <a:cs typeface="+mn-cs"/>
                <a:hlinkClick r:id="rId4" tooltip="Hoe je water- en energieverbruik opvolgen"/>
              </a:rPr>
              <a:t>tools om je energieverbruik makkelijk te meten</a:t>
            </a:r>
            <a:r>
              <a:rPr lang="nl-BE" sz="1200" b="0" i="0" kern="1200">
                <a:solidFill>
                  <a:schemeClr val="tx1"/>
                </a:solidFill>
                <a:effectLst/>
                <a:latin typeface="+mn-lt"/>
                <a:ea typeface="+mn-ea"/>
                <a:cs typeface="+mn-cs"/>
              </a:rPr>
              <a:t>.</a:t>
            </a:r>
          </a:p>
          <a:p>
            <a:r>
              <a:rPr lang="nl-BE" sz="1200" b="1" i="0" kern="1200">
                <a:solidFill>
                  <a:schemeClr val="tx1"/>
                </a:solidFill>
                <a:effectLst/>
                <a:latin typeface="+mn-lt"/>
                <a:ea typeface="+mn-ea"/>
                <a:cs typeface="+mn-cs"/>
              </a:rPr>
              <a:t>3. Nauwkeuriger meten</a:t>
            </a:r>
          </a:p>
          <a:p>
            <a:r>
              <a:rPr lang="nl-BE" sz="1200" b="0" i="0" kern="1200">
                <a:solidFill>
                  <a:schemeClr val="tx1"/>
                </a:solidFill>
                <a:effectLst/>
                <a:latin typeface="+mn-lt"/>
                <a:ea typeface="+mn-ea"/>
                <a:cs typeface="+mn-cs"/>
              </a:rPr>
              <a:t>Met een </a:t>
            </a:r>
            <a:r>
              <a:rPr lang="nl-BE" sz="1200" b="1" i="0" kern="1200">
                <a:solidFill>
                  <a:schemeClr val="tx1"/>
                </a:solidFill>
                <a:effectLst/>
                <a:latin typeface="+mn-lt"/>
                <a:ea typeface="+mn-ea"/>
                <a:cs typeface="+mn-cs"/>
              </a:rPr>
              <a:t>energiemeter</a:t>
            </a:r>
            <a:r>
              <a:rPr lang="nl-BE" sz="1200" b="0" i="0" kern="1200">
                <a:solidFill>
                  <a:schemeClr val="tx1"/>
                </a:solidFill>
                <a:effectLst/>
                <a:latin typeface="+mn-lt"/>
                <a:ea typeface="+mn-ea"/>
                <a:cs typeface="+mn-cs"/>
              </a:rPr>
              <a:t> of, nog beter, met een </a:t>
            </a:r>
            <a:r>
              <a:rPr lang="nl-BE" sz="1200" b="0" i="0" u="none" strike="noStrike" kern="1200">
                <a:solidFill>
                  <a:schemeClr val="tx1"/>
                </a:solidFill>
                <a:effectLst/>
                <a:latin typeface="+mn-lt"/>
                <a:ea typeface="+mn-ea"/>
                <a:cs typeface="+mn-cs"/>
                <a:hlinkClick r:id="rId5" tooltip="Slimme stekkers: 8 praktische toepassingen"/>
              </a:rPr>
              <a:t>slimme stekker</a:t>
            </a:r>
            <a:r>
              <a:rPr lang="nl-BE" sz="1200" b="0" i="0" kern="1200">
                <a:solidFill>
                  <a:schemeClr val="tx1"/>
                </a:solidFill>
                <a:effectLst/>
                <a:latin typeface="+mn-lt"/>
                <a:ea typeface="+mn-ea"/>
                <a:cs typeface="+mn-cs"/>
              </a:rPr>
              <a:t> meet je het exacte elektriciteitsverbruik van om het even welk toestel. Je merkt het meteen als een toestel te veel verbruikt. Heb je twijfels over die grote vintage koelkast in de garage? Sluit ze aan op een slimme stekker en na één week heb je een perfect beeld van het verbruik. Wist je dat elke watt die je permanent verbruikt, je +/- 2 € kost op jaarbasis? De rekening is dus snel gemaakt!</a:t>
            </a:r>
          </a:p>
          <a:p>
            <a:r>
              <a:rPr lang="nl-BE" sz="1200" b="1" i="0" kern="1200">
                <a:solidFill>
                  <a:schemeClr val="tx1"/>
                </a:solidFill>
                <a:effectLst/>
                <a:latin typeface="+mn-lt"/>
                <a:ea typeface="+mn-ea"/>
                <a:cs typeface="+mn-cs"/>
              </a:rPr>
              <a:t>4. Vertrouw op technoloqie</a:t>
            </a:r>
          </a:p>
          <a:p>
            <a:r>
              <a:rPr lang="nl-BE" sz="1200" b="0" i="0" kern="1200">
                <a:solidFill>
                  <a:schemeClr val="tx1"/>
                </a:solidFill>
                <a:effectLst/>
                <a:latin typeface="+mn-lt"/>
                <a:ea typeface="+mn-ea"/>
                <a:cs typeface="+mn-cs"/>
              </a:rPr>
              <a:t>Met de </a:t>
            </a:r>
            <a:r>
              <a:rPr lang="nl-BE" sz="1200" b="0" i="0" u="none" strike="noStrike" kern="1200">
                <a:solidFill>
                  <a:schemeClr val="tx1"/>
                </a:solidFill>
                <a:effectLst/>
                <a:latin typeface="+mn-lt"/>
                <a:ea typeface="+mn-ea"/>
                <a:cs typeface="+mn-cs"/>
                <a:hlinkClick r:id="rId6" tooltip="UP"/>
              </a:rPr>
              <a:t>UP technologie van ENGIE</a:t>
            </a:r>
            <a:r>
              <a:rPr lang="nl-BE" sz="1200" b="0" i="0" kern="1200">
                <a:solidFill>
                  <a:schemeClr val="tx1"/>
                </a:solidFill>
                <a:effectLst/>
                <a:latin typeface="+mn-lt"/>
                <a:ea typeface="+mn-ea"/>
                <a:cs typeface="+mn-cs"/>
              </a:rPr>
              <a:t> volg je in real time je elektriciteitsverbruik in kWh en in euro op (en zelfs je water- en gasverbruik). Zo </a:t>
            </a:r>
            <a:r>
              <a:rPr lang="nl-BE" sz="1200" b="0" i="0" u="none" strike="noStrike" kern="1200">
                <a:solidFill>
                  <a:schemeClr val="tx1"/>
                </a:solidFill>
                <a:effectLst/>
                <a:latin typeface="+mn-lt"/>
                <a:ea typeface="+mn-ea"/>
                <a:cs typeface="+mn-cs"/>
                <a:hlinkClick r:id="rId7" tooltip="Inzicht je energieverbruik helpt je besparen"/>
              </a:rPr>
              <a:t>krijg je meer inzicht in je verbruik</a:t>
            </a:r>
            <a:r>
              <a:rPr lang="nl-BE" sz="1200" b="0" i="0" kern="1200">
                <a:solidFill>
                  <a:schemeClr val="tx1"/>
                </a:solidFill>
                <a:effectLst/>
                <a:latin typeface="+mn-lt"/>
                <a:ea typeface="+mn-ea"/>
                <a:cs typeface="+mn-cs"/>
              </a:rPr>
              <a:t>. Hoe werkt het ? </a:t>
            </a:r>
            <a:r>
              <a:rPr lang="nl-BE" sz="1200" b="1" i="0" kern="1200">
                <a:solidFill>
                  <a:schemeClr val="tx1"/>
                </a:solidFill>
                <a:effectLst/>
                <a:latin typeface="+mn-lt"/>
                <a:ea typeface="+mn-ea"/>
                <a:cs typeface="+mn-cs"/>
              </a:rPr>
              <a:t>Sensoren die op je tellers worden geplaatst</a:t>
            </a:r>
            <a:r>
              <a:rPr lang="nl-BE" sz="1200" b="0" i="0" kern="1200">
                <a:solidFill>
                  <a:schemeClr val="tx1"/>
                </a:solidFill>
                <a:effectLst/>
                <a:latin typeface="+mn-lt"/>
                <a:ea typeface="+mn-ea"/>
                <a:cs typeface="+mn-cs"/>
              </a:rPr>
              <a:t>, tonen je precies hoeveel je verbruikt: per dag, per week, per maand en per jaar. De app op je smartphone analyseert het verbruik van verscheidene huishoudtoestellen (koelkast/diepvries, wasmachine, </a:t>
            </a:r>
            <a:r>
              <a:rPr lang="nl-BE" sz="1200" b="0" i="0" u="none" strike="noStrike" kern="1200">
                <a:solidFill>
                  <a:schemeClr val="tx1"/>
                </a:solidFill>
                <a:effectLst/>
                <a:latin typeface="+mn-lt"/>
                <a:ea typeface="+mn-ea"/>
                <a:cs typeface="+mn-cs"/>
                <a:hlinkClick r:id="rId8" tooltip="5 slimme tips om het verbruik van je afwasmachine te verminderen"/>
              </a:rPr>
              <a:t>vaatwasser</a:t>
            </a:r>
            <a:r>
              <a:rPr lang="nl-BE" sz="1200" b="0" i="0" kern="1200">
                <a:solidFill>
                  <a:schemeClr val="tx1"/>
                </a:solidFill>
                <a:effectLst/>
                <a:latin typeface="+mn-lt"/>
                <a:ea typeface="+mn-ea"/>
                <a:cs typeface="+mn-cs"/>
              </a:rPr>
              <a:t> en droogkast) en geeft je tips om ze energiezuiniger te maken.</a:t>
            </a:r>
          </a:p>
          <a:p>
            <a:r>
              <a:rPr lang="nl-BE" sz="1200" b="0" i="0" kern="1200">
                <a:solidFill>
                  <a:schemeClr val="tx1"/>
                </a:solidFill>
                <a:effectLst/>
                <a:latin typeface="+mn-lt"/>
                <a:ea typeface="+mn-ea"/>
                <a:cs typeface="+mn-cs"/>
              </a:rPr>
              <a:t>De app helpt je ook om </a:t>
            </a:r>
            <a:r>
              <a:rPr lang="nl-BE" sz="1200" b="0" i="0" u="none" strike="noStrike" kern="1200">
                <a:solidFill>
                  <a:schemeClr val="tx1"/>
                </a:solidFill>
                <a:effectLst/>
                <a:latin typeface="+mn-lt"/>
                <a:ea typeface="+mn-ea"/>
                <a:cs typeface="+mn-cs"/>
                <a:hlinkClick r:id="rId9" tooltip="4 manieren om sluipverbruik op te sporen dankzij boxx"/>
              </a:rPr>
              <a:t>je sluipverbruik op te sporen, op 4 manieren</a:t>
            </a:r>
            <a:r>
              <a:rPr lang="nl-BE" sz="1200" b="0" i="0" kern="1200">
                <a:solidFill>
                  <a:schemeClr val="tx1"/>
                </a:solidFill>
                <a:effectLst/>
                <a:latin typeface="+mn-lt"/>
                <a:ea typeface="+mn-ea"/>
                <a:cs typeface="+mn-cs"/>
              </a:rPr>
              <a:t>. Dat loont de moeite, want sluipverbruik vertegenwoordigt 7 tot 18% van onze uitgaven voor elektriciteit! Elk gezin zou gemiddeld 15 tot 50 toestellen bezitten die nooit volledig worden uitgeschakeld.</a:t>
            </a:r>
          </a:p>
          <a:p>
            <a:r>
              <a:rPr lang="nl-BE" sz="1200" b="1" i="0" kern="1200">
                <a:solidFill>
                  <a:schemeClr val="tx1"/>
                </a:solidFill>
                <a:effectLst/>
                <a:latin typeface="+mn-lt"/>
                <a:ea typeface="+mn-ea"/>
                <a:cs typeface="+mn-cs"/>
              </a:rPr>
              <a:t>5. Tijd voor actie: oplossingen om energie te besparen</a:t>
            </a:r>
          </a:p>
          <a:p>
            <a:r>
              <a:rPr lang="nl-BE" sz="1200" b="0" i="0" kern="1200">
                <a:solidFill>
                  <a:schemeClr val="tx1"/>
                </a:solidFill>
                <a:effectLst/>
                <a:latin typeface="+mn-lt"/>
                <a:ea typeface="+mn-ea"/>
                <a:cs typeface="+mn-cs"/>
              </a:rPr>
              <a:t>Er bestaan heel wat </a:t>
            </a:r>
            <a:r>
              <a:rPr lang="nl-BE" sz="1200" b="1" i="0" kern="1200">
                <a:solidFill>
                  <a:schemeClr val="tx1"/>
                </a:solidFill>
                <a:effectLst/>
                <a:latin typeface="+mn-lt"/>
                <a:ea typeface="+mn-ea"/>
                <a:cs typeface="+mn-cs"/>
              </a:rPr>
              <a:t>hardnekkige </a:t>
            </a:r>
            <a:r>
              <a:rPr lang="nl-BE" sz="1200" b="1" i="0" u="none" strike="noStrike" kern="1200">
                <a:solidFill>
                  <a:schemeClr val="tx1"/>
                </a:solidFill>
                <a:effectLst/>
                <a:latin typeface="+mn-lt"/>
                <a:ea typeface="+mn-ea"/>
                <a:cs typeface="+mn-cs"/>
                <a:hlinkClick r:id="rId10" tooltip="5 mythes over energieverbruik doorbroken"/>
              </a:rPr>
              <a:t>mythes over energie</a:t>
            </a:r>
            <a:r>
              <a:rPr lang="nl-BE" sz="1200" b="0" i="0" kern="1200">
                <a:solidFill>
                  <a:schemeClr val="tx1"/>
                </a:solidFill>
                <a:effectLst/>
                <a:latin typeface="+mn-lt"/>
                <a:ea typeface="+mn-ea"/>
                <a:cs typeface="+mn-cs"/>
              </a:rPr>
              <a:t>. Toch is het absoluut mogelijk om de “weglekkende” elektriciteit in je woning met enkele eenvoudige ingrepen drastisch te beperken:</a:t>
            </a:r>
            <a:br>
              <a:rPr lang="nl-BE" sz="1200" b="0" i="0" kern="1200">
                <a:solidFill>
                  <a:schemeClr val="tx1"/>
                </a:solidFill>
                <a:effectLst/>
                <a:latin typeface="+mn-lt"/>
                <a:ea typeface="+mn-ea"/>
                <a:cs typeface="+mn-cs"/>
              </a:rPr>
            </a:br>
            <a:r>
              <a:rPr lang="nl-BE" sz="1200" b="0" i="0" kern="1200">
                <a:solidFill>
                  <a:schemeClr val="tx1"/>
                </a:solidFill>
                <a:effectLst/>
                <a:latin typeface="+mn-lt"/>
                <a:ea typeface="+mn-ea"/>
                <a:cs typeface="+mn-cs"/>
              </a:rPr>
              <a:t>– Gebruik stekkerdozen om sluipverbruik te vermijden </a:t>
            </a:r>
            <a:r>
              <a:rPr lang="nl-BE" sz="1200" b="1" i="0" kern="1200">
                <a:solidFill>
                  <a:schemeClr val="tx1"/>
                </a:solidFill>
                <a:effectLst/>
                <a:latin typeface="+mn-lt"/>
                <a:ea typeface="+mn-ea"/>
                <a:cs typeface="+mn-cs"/>
              </a:rPr>
              <a:t>en bespaar tot 100 € per jaar op je elektriciteitsfactuur</a:t>
            </a:r>
            <a:r>
              <a:rPr lang="nl-BE" sz="1200" b="0" i="0" kern="1200">
                <a:solidFill>
                  <a:schemeClr val="tx1"/>
                </a:solidFill>
                <a:effectLst/>
                <a:latin typeface="+mn-lt"/>
                <a:ea typeface="+mn-ea"/>
                <a:cs typeface="+mn-cs"/>
              </a:rPr>
              <a:t>.</a:t>
            </a:r>
            <a:br>
              <a:rPr lang="nl-BE" sz="1200" b="0" i="0" kern="1200">
                <a:solidFill>
                  <a:schemeClr val="tx1"/>
                </a:solidFill>
                <a:effectLst/>
                <a:latin typeface="+mn-lt"/>
                <a:ea typeface="+mn-ea"/>
                <a:cs typeface="+mn-cs"/>
              </a:rPr>
            </a:br>
            <a:r>
              <a:rPr lang="nl-BE" sz="1200" b="0" i="0" kern="1200">
                <a:solidFill>
                  <a:schemeClr val="tx1"/>
                </a:solidFill>
                <a:effectLst/>
                <a:latin typeface="+mn-lt"/>
                <a:ea typeface="+mn-ea"/>
                <a:cs typeface="+mn-cs"/>
              </a:rPr>
              <a:t>– Vergeet niet om de lader van je laptop steeds uit het stopcontact te halen na gebruik. Idem voor je tablet of vaste pc.</a:t>
            </a:r>
            <a:br>
              <a:rPr lang="nl-BE" sz="1200" b="0" i="0" kern="1200">
                <a:solidFill>
                  <a:schemeClr val="tx1"/>
                </a:solidFill>
                <a:effectLst/>
                <a:latin typeface="+mn-lt"/>
                <a:ea typeface="+mn-ea"/>
                <a:cs typeface="+mn-cs"/>
              </a:rPr>
            </a:br>
            <a:r>
              <a:rPr lang="nl-BE" sz="1200" b="0" i="0" kern="1200">
                <a:solidFill>
                  <a:schemeClr val="tx1"/>
                </a:solidFill>
                <a:effectLst/>
                <a:latin typeface="+mn-lt"/>
                <a:ea typeface="+mn-ea"/>
                <a:cs typeface="+mn-cs"/>
              </a:rPr>
              <a:t>– Vervang oude huishoudtoestellen door </a:t>
            </a:r>
            <a:r>
              <a:rPr lang="nl-BE" sz="1200" b="1" i="0" kern="1200">
                <a:solidFill>
                  <a:schemeClr val="tx1"/>
                </a:solidFill>
                <a:effectLst/>
                <a:latin typeface="+mn-lt"/>
                <a:ea typeface="+mn-ea"/>
                <a:cs typeface="+mn-cs"/>
              </a:rPr>
              <a:t>een recenter model</a:t>
            </a:r>
            <a:r>
              <a:rPr lang="nl-BE" sz="1200" b="0" i="0" kern="1200">
                <a:solidFill>
                  <a:schemeClr val="tx1"/>
                </a:solidFill>
                <a:effectLst/>
                <a:latin typeface="+mn-lt"/>
                <a:ea typeface="+mn-ea"/>
                <a:cs typeface="+mn-cs"/>
              </a:rPr>
              <a:t> dat 20 tot 50% minder energie verbruikt.</a:t>
            </a:r>
            <a:br>
              <a:rPr lang="nl-BE" sz="1200" b="0" i="0" kern="1200">
                <a:solidFill>
                  <a:schemeClr val="tx1"/>
                </a:solidFill>
                <a:effectLst/>
                <a:latin typeface="+mn-lt"/>
                <a:ea typeface="+mn-ea"/>
                <a:cs typeface="+mn-cs"/>
              </a:rPr>
            </a:br>
            <a:r>
              <a:rPr lang="nl-BE" sz="1200" b="0" i="0" kern="1200">
                <a:solidFill>
                  <a:schemeClr val="tx1"/>
                </a:solidFill>
                <a:effectLst/>
                <a:latin typeface="+mn-lt"/>
                <a:ea typeface="+mn-ea"/>
                <a:cs typeface="+mn-cs"/>
              </a:rPr>
              <a:t>– </a:t>
            </a:r>
            <a:r>
              <a:rPr lang="nl-BE" sz="1200" b="0" i="0" u="none" strike="noStrike" kern="1200">
                <a:solidFill>
                  <a:schemeClr val="tx1"/>
                </a:solidFill>
                <a:effectLst/>
                <a:latin typeface="+mn-lt"/>
                <a:ea typeface="+mn-ea"/>
                <a:cs typeface="+mn-cs"/>
                <a:hlinkClick r:id="rId11" tooltip="6 stappen om je diepvriezer te ondooien"/>
              </a:rPr>
              <a:t>Ontdooi regelmatig je diepvries</a:t>
            </a:r>
            <a:r>
              <a:rPr lang="nl-BE" sz="1200" b="0" i="0" kern="1200">
                <a:solidFill>
                  <a:schemeClr val="tx1"/>
                </a:solidFill>
                <a:effectLst/>
                <a:latin typeface="+mn-lt"/>
                <a:ea typeface="+mn-ea"/>
                <a:cs typeface="+mn-cs"/>
              </a:rPr>
              <a:t>.</a:t>
            </a:r>
            <a:br>
              <a:rPr lang="nl-BE" sz="1200" b="0" i="0" kern="1200">
                <a:solidFill>
                  <a:schemeClr val="tx1"/>
                </a:solidFill>
                <a:effectLst/>
                <a:latin typeface="+mn-lt"/>
                <a:ea typeface="+mn-ea"/>
                <a:cs typeface="+mn-cs"/>
              </a:rPr>
            </a:br>
            <a:r>
              <a:rPr lang="nl-BE" sz="1200" b="0" i="0" kern="1200">
                <a:solidFill>
                  <a:schemeClr val="tx1"/>
                </a:solidFill>
                <a:effectLst/>
                <a:latin typeface="+mn-lt"/>
                <a:ea typeface="+mn-ea"/>
                <a:cs typeface="+mn-cs"/>
              </a:rPr>
              <a:t>– Stel je wasmachine of elektrische boiler zo in dat ze enkel werken tijdens de daluren.</a:t>
            </a:r>
          </a:p>
          <a:p>
            <a:r>
              <a:rPr lang="nl-BE" sz="1200" b="1" i="0" kern="1200">
                <a:solidFill>
                  <a:schemeClr val="tx1"/>
                </a:solidFill>
                <a:effectLst/>
                <a:latin typeface="+mn-lt"/>
                <a:ea typeface="+mn-ea"/>
                <a:cs typeface="+mn-cs"/>
              </a:rPr>
              <a:t>Ontdek hier nog</a:t>
            </a:r>
            <a:r>
              <a:rPr lang="nl-BE" sz="1200" b="0" i="0" kern="1200">
                <a:solidFill>
                  <a:schemeClr val="tx1"/>
                </a:solidFill>
                <a:effectLst/>
                <a:latin typeface="+mn-lt"/>
                <a:ea typeface="+mn-ea"/>
                <a:cs typeface="+mn-cs"/>
              </a:rPr>
              <a:t> </a:t>
            </a:r>
            <a:r>
              <a:rPr lang="nl-BE" sz="1200" b="0" i="0" u="none" strike="noStrike" kern="1200">
                <a:solidFill>
                  <a:schemeClr val="tx1"/>
                </a:solidFill>
                <a:effectLst/>
                <a:latin typeface="+mn-lt"/>
                <a:ea typeface="+mn-ea"/>
                <a:cs typeface="+mn-cs"/>
                <a:hlinkClick r:id="rId12" tooltip="5 tips om je energierekening te verlagen"/>
              </a:rPr>
              <a:t>5 andere tips voor een lagere energiefactuur</a:t>
            </a:r>
            <a:r>
              <a:rPr lang="nl-BE" sz="1200" b="0" i="0" kern="1200">
                <a:solidFill>
                  <a:schemeClr val="tx1"/>
                </a:solidFill>
                <a:effectLst/>
                <a:latin typeface="+mn-lt"/>
                <a:ea typeface="+mn-ea"/>
                <a:cs typeface="+mn-cs"/>
              </a:rPr>
              <a:t>.</a:t>
            </a:r>
          </a:p>
          <a:p>
            <a:br>
              <a:rPr lang="nl-BE" sz="1200" b="0" i="0" kern="1200">
                <a:solidFill>
                  <a:schemeClr val="tx1"/>
                </a:solidFill>
                <a:effectLst/>
                <a:latin typeface="+mn-lt"/>
                <a:ea typeface="+mn-ea"/>
                <a:cs typeface="+mn-cs"/>
              </a:rPr>
            </a:br>
            <a:endParaRPr lang="nl-BE" sz="1200" b="0" i="0" kern="1200">
              <a:solidFill>
                <a:schemeClr val="tx1"/>
              </a:solidFill>
              <a:effectLst/>
              <a:latin typeface="+mn-lt"/>
              <a:ea typeface="+mn-ea"/>
              <a:cs typeface="+mn-cs"/>
            </a:endParaRPr>
          </a:p>
          <a:p>
            <a:endParaRPr lang="nl-BE"/>
          </a:p>
        </p:txBody>
      </p:sp>
      <p:sp>
        <p:nvSpPr>
          <p:cNvPr id="4" name="Tijdelijke aanduiding voor dianummer 3"/>
          <p:cNvSpPr>
            <a:spLocks noGrp="1"/>
          </p:cNvSpPr>
          <p:nvPr>
            <p:ph type="sldNum" sz="quarter" idx="10"/>
          </p:nvPr>
        </p:nvSpPr>
        <p:spPr/>
        <p:txBody>
          <a:bodyPr/>
          <a:lstStyle/>
          <a:p>
            <a:fld id="{3072BC55-FD00-4953-BF16-15991B6C2CB2}" type="slidenum">
              <a:rPr lang="nl-BE" smtClean="0"/>
              <a:t>49</a:t>
            </a:fld>
            <a:endParaRPr lang="nl-BE"/>
          </a:p>
        </p:txBody>
      </p:sp>
    </p:spTree>
    <p:extLst>
      <p:ext uri="{BB962C8B-B14F-4D97-AF65-F5344CB8AC3E}">
        <p14:creationId xmlns:p14="http://schemas.microsoft.com/office/powerpoint/2010/main" val="22686746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t>Dit overzicht geeft de leerplanonderdelen weer als bouwstenen voor geïntegreerde projecten.</a:t>
            </a:r>
          </a:p>
          <a:p>
            <a:pPr marL="0" marR="0" lvl="0" indent="0" algn="l" defTabSz="914400" rtl="0" eaLnBrk="1" fontAlgn="auto" latinLnBrk="0" hangingPunct="1">
              <a:lnSpc>
                <a:spcPct val="100000"/>
              </a:lnSpc>
              <a:spcBef>
                <a:spcPts val="0"/>
              </a:spcBef>
              <a:spcAft>
                <a:spcPts val="0"/>
              </a:spcAft>
              <a:buClrTx/>
              <a:buSzTx/>
              <a:buFontTx/>
              <a:buNone/>
              <a:tabLst/>
              <a:defRPr/>
            </a:pPr>
            <a:r>
              <a:rPr lang="nl-BE"/>
              <a:t>Eender welke bouwsteen kan met eender welke andere bouwsteen in combinatie gebracht worden in een voertuigtechnische realisatie.</a:t>
            </a:r>
          </a:p>
          <a:p>
            <a:r>
              <a:rPr lang="nl-BE"/>
              <a:t>Een lerarenteam werkt een project uit binnen een bepaalde context en combineert daarvoor een aantal bouwstenen: montage-demontage, onderhouds- en diagnosetechnieken, programmeerbare sturingen, elektrotechnische installaties… Hij gebruikt daarvoor ondersteunende technieken en thema’s.</a:t>
            </a:r>
          </a:p>
          <a:p>
            <a:r>
              <a:rPr lang="nl-BE"/>
              <a:t>Bouwstenen in meerdere contexten gebruiken, betekent een verrijking voor de leerling omdat deze kennis, inzichten, technieken, vaardigheden in een breder geheel kan begrijpen en toepassen.</a:t>
            </a:r>
          </a:p>
          <a:p>
            <a:r>
              <a:rPr lang="nl-BE"/>
              <a:t>De leerling kan vertrekken vanuit een schema om met de nodige technieken tot een realisatie te komen of kan vanuit een realisatie vertrekken en de samenhang binnen de juiste context ontrafelen via technieken tot een schema.</a:t>
            </a:r>
          </a:p>
          <a:p>
            <a:r>
              <a:rPr lang="nl-BE"/>
              <a:t>Het aantal bouwstenen dat in een project gebruikt wordt, hangt af van wat het lerarenteam allemaal in het project wil behandelen. </a:t>
            </a:r>
          </a:p>
          <a:p>
            <a:r>
              <a:rPr lang="nl-BE" sz="1200" kern="1200">
                <a:solidFill>
                  <a:schemeClr val="tx1"/>
                </a:solidFill>
                <a:effectLst/>
                <a:latin typeface="+mn-lt"/>
                <a:ea typeface="+mn-ea"/>
                <a:cs typeface="+mn-cs"/>
              </a:rPr>
              <a:t>Het leerplan omvat STEM-doelen en doelen voertuigtechnieken.</a:t>
            </a:r>
          </a:p>
          <a:p>
            <a:r>
              <a:rPr lang="nl-BE" sz="1200" u="sng" kern="1200">
                <a:solidFill>
                  <a:schemeClr val="tx1"/>
                </a:solidFill>
                <a:effectLst/>
                <a:latin typeface="+mn-lt"/>
                <a:ea typeface="+mn-ea"/>
                <a:cs typeface="+mn-cs"/>
              </a:rPr>
              <a:t>STEM-doelen</a:t>
            </a:r>
            <a:endParaRPr lang="nl-BE" sz="1200" kern="1200">
              <a:solidFill>
                <a:schemeClr val="tx1"/>
              </a:solidFill>
              <a:effectLst/>
              <a:latin typeface="+mn-lt"/>
              <a:ea typeface="+mn-ea"/>
              <a:cs typeface="+mn-cs"/>
            </a:endParaRPr>
          </a:p>
          <a:p>
            <a:r>
              <a:rPr lang="nl-BE" sz="1200" kern="1200">
                <a:solidFill>
                  <a:schemeClr val="tx1"/>
                </a:solidFill>
                <a:effectLst/>
                <a:latin typeface="+mn-lt"/>
                <a:ea typeface="+mn-ea"/>
                <a:cs typeface="+mn-cs"/>
              </a:rPr>
              <a:t>De STEM-doelen verwijzen naar typische, meestal generieke werkwijzen van ingenieurs en technici: </a:t>
            </a:r>
          </a:p>
          <a:p>
            <a:pPr lvl="0"/>
            <a:r>
              <a:rPr lang="nl-BE" sz="1200" kern="1200">
                <a:solidFill>
                  <a:schemeClr val="tx1"/>
                </a:solidFill>
                <a:effectLst/>
                <a:latin typeface="+mn-lt"/>
                <a:ea typeface="+mn-ea"/>
                <a:cs typeface="+mn-cs"/>
              </a:rPr>
              <a:t>wetenschappelijke methoden voor onderzoek, </a:t>
            </a:r>
          </a:p>
          <a:p>
            <a:pPr lvl="0"/>
            <a:r>
              <a:rPr lang="nl-BE" sz="1200" kern="1200">
                <a:solidFill>
                  <a:schemeClr val="tx1"/>
                </a:solidFill>
                <a:effectLst/>
                <a:latin typeface="+mn-lt"/>
                <a:ea typeface="+mn-ea"/>
                <a:cs typeface="+mn-cs"/>
              </a:rPr>
              <a:t>technsiche processen en technische systemen onderzoeken,</a:t>
            </a:r>
          </a:p>
          <a:p>
            <a:pPr lvl="0"/>
            <a:r>
              <a:rPr lang="nl-BE" sz="1200" kern="1200">
                <a:solidFill>
                  <a:schemeClr val="tx1"/>
                </a:solidFill>
                <a:effectLst/>
                <a:latin typeface="+mn-lt"/>
                <a:ea typeface="+mn-ea"/>
                <a:cs typeface="+mn-cs"/>
              </a:rPr>
              <a:t>keuzes beargumenteren,</a:t>
            </a:r>
          </a:p>
          <a:p>
            <a:pPr lvl="0"/>
            <a:r>
              <a:rPr lang="nl-BE" sz="1200" kern="1200">
                <a:solidFill>
                  <a:schemeClr val="tx1"/>
                </a:solidFill>
                <a:effectLst/>
                <a:latin typeface="+mn-lt"/>
                <a:ea typeface="+mn-ea"/>
                <a:cs typeface="+mn-cs"/>
              </a:rPr>
              <a:t>modelleren en problemen oplossen in techniek, </a:t>
            </a:r>
          </a:p>
          <a:p>
            <a:pPr lvl="0"/>
            <a:r>
              <a:rPr lang="nl-BE" sz="1200" kern="1200">
                <a:solidFill>
                  <a:schemeClr val="tx1"/>
                </a:solidFill>
                <a:effectLst/>
                <a:latin typeface="+mn-lt"/>
                <a:ea typeface="+mn-ea"/>
                <a:cs typeface="+mn-cs"/>
              </a:rPr>
              <a:t>interacties tussen wetenschap, techniek, engineering en wiskunde.  </a:t>
            </a:r>
          </a:p>
          <a:p>
            <a:r>
              <a:rPr lang="nl-BE" sz="1200" kern="1200">
                <a:solidFill>
                  <a:schemeClr val="tx1"/>
                </a:solidFill>
                <a:effectLst/>
                <a:latin typeface="+mn-lt"/>
                <a:ea typeface="+mn-ea"/>
                <a:cs typeface="+mn-cs"/>
              </a:rPr>
              <a:t>De STEM-doelen bieden ruimte aan de leraar om verschillende verbanden tussen kennis en vaardigheden te leggen vanuit een systematische benadering, toegepast aan meerdere inhouden en contexten. </a:t>
            </a:r>
          </a:p>
          <a:p>
            <a:r>
              <a:rPr lang="nl-BE" sz="1200" u="sng" kern="1200">
                <a:solidFill>
                  <a:schemeClr val="tx1"/>
                </a:solidFill>
                <a:effectLst/>
                <a:latin typeface="+mn-lt"/>
                <a:ea typeface="+mn-ea"/>
                <a:cs typeface="+mn-cs"/>
              </a:rPr>
              <a:t>Leerdoelen Voertuigtechnieken</a:t>
            </a:r>
            <a:endParaRPr lang="nl-BE" sz="1200" kern="1200">
              <a:solidFill>
                <a:schemeClr val="tx1"/>
              </a:solidFill>
              <a:effectLst/>
              <a:latin typeface="+mn-lt"/>
              <a:ea typeface="+mn-ea"/>
              <a:cs typeface="+mn-cs"/>
            </a:endParaRPr>
          </a:p>
          <a:p>
            <a:r>
              <a:rPr lang="nl-BE" sz="1200" kern="1200">
                <a:solidFill>
                  <a:schemeClr val="tx1"/>
                </a:solidFill>
                <a:effectLst/>
                <a:latin typeface="+mn-lt"/>
                <a:ea typeface="+mn-ea"/>
                <a:cs typeface="+mn-cs"/>
              </a:rPr>
              <a:t>De leerdoelen Voertuigtechnieken behandelen kennis en inzicht in wetmatigheden, vaardigheden, technische systemen en processen, kennis van technologie en materialen in een context van voertuigen.</a:t>
            </a:r>
          </a:p>
          <a:p>
            <a:r>
              <a:rPr lang="nl-BE" sz="1200" kern="1200">
                <a:solidFill>
                  <a:schemeClr val="tx1"/>
                </a:solidFill>
                <a:effectLst/>
                <a:latin typeface="+mn-lt"/>
                <a:ea typeface="+mn-ea"/>
                <a:cs typeface="+mn-cs"/>
              </a:rPr>
              <a:t>De leerdoelen zijn geordend volgens onderstaande rubrieken</a:t>
            </a:r>
          </a:p>
          <a:p>
            <a:pPr lvl="0"/>
            <a:r>
              <a:rPr lang="nl-BE" sz="1200" b="1" kern="1200">
                <a:solidFill>
                  <a:schemeClr val="tx1"/>
                </a:solidFill>
                <a:effectLst/>
                <a:latin typeface="+mn-lt"/>
                <a:ea typeface="+mn-ea"/>
                <a:cs typeface="+mn-cs"/>
              </a:rPr>
              <a:t>Mechanica - Hydrostatica</a:t>
            </a:r>
          </a:p>
          <a:p>
            <a:pPr lvl="0"/>
            <a:r>
              <a:rPr lang="nl-BE" sz="1200" kern="1200">
                <a:solidFill>
                  <a:schemeClr val="tx1"/>
                </a:solidFill>
                <a:effectLst/>
                <a:latin typeface="+mn-lt"/>
                <a:ea typeface="+mn-ea"/>
                <a:cs typeface="+mn-cs"/>
              </a:rPr>
              <a:t>De wetten van Newton</a:t>
            </a:r>
          </a:p>
          <a:p>
            <a:pPr lvl="0"/>
            <a:r>
              <a:rPr lang="nl-BE" sz="1200" kern="1200">
                <a:solidFill>
                  <a:schemeClr val="tx1"/>
                </a:solidFill>
                <a:effectLst/>
                <a:latin typeface="+mn-lt"/>
                <a:ea typeface="+mn-ea"/>
                <a:cs typeface="+mn-cs"/>
              </a:rPr>
              <a:t>Bewegingsleer</a:t>
            </a:r>
          </a:p>
          <a:p>
            <a:pPr lvl="0"/>
            <a:r>
              <a:rPr lang="nl-BE" sz="1200" kern="1200">
                <a:solidFill>
                  <a:schemeClr val="tx1"/>
                </a:solidFill>
                <a:effectLst/>
                <a:latin typeface="+mn-lt"/>
                <a:ea typeface="+mn-ea"/>
                <a:cs typeface="+mn-cs"/>
              </a:rPr>
              <a:t>Statisch en dynamisch evenwicht in het vlak</a:t>
            </a:r>
          </a:p>
          <a:p>
            <a:pPr lvl="0"/>
            <a:r>
              <a:rPr lang="nl-BE" sz="1200" kern="1200">
                <a:solidFill>
                  <a:schemeClr val="tx1"/>
                </a:solidFill>
                <a:effectLst/>
                <a:latin typeface="+mn-lt"/>
                <a:ea typeface="+mn-ea"/>
                <a:cs typeface="+mn-cs"/>
              </a:rPr>
              <a:t>Arbeid en energie</a:t>
            </a:r>
          </a:p>
          <a:p>
            <a:pPr lvl="0"/>
            <a:r>
              <a:rPr lang="nl-BE" sz="1200" kern="1200">
                <a:solidFill>
                  <a:schemeClr val="tx1"/>
                </a:solidFill>
                <a:effectLst/>
                <a:latin typeface="+mn-lt"/>
                <a:ea typeface="+mn-ea"/>
                <a:cs typeface="+mn-cs"/>
              </a:rPr>
              <a:t>Fluïdomechanica</a:t>
            </a:r>
          </a:p>
          <a:p>
            <a:pPr lvl="0"/>
            <a:r>
              <a:rPr lang="nl-BE" sz="1200" b="1" kern="1200">
                <a:solidFill>
                  <a:schemeClr val="tx1"/>
                </a:solidFill>
                <a:effectLst/>
                <a:latin typeface="+mn-lt"/>
                <a:ea typeface="+mn-ea"/>
                <a:cs typeface="+mn-cs"/>
              </a:rPr>
              <a:t>Elektriciteit – elektronica</a:t>
            </a:r>
          </a:p>
          <a:p>
            <a:pPr lvl="0"/>
            <a:r>
              <a:rPr lang="nl-BE" sz="1200" kern="1200">
                <a:solidFill>
                  <a:schemeClr val="tx1"/>
                </a:solidFill>
                <a:effectLst/>
                <a:latin typeface="+mn-lt"/>
                <a:ea typeface="+mn-ea"/>
                <a:cs typeface="+mn-cs"/>
              </a:rPr>
              <a:t>Gelijkstroomkringen</a:t>
            </a:r>
          </a:p>
          <a:p>
            <a:pPr lvl="0"/>
            <a:r>
              <a:rPr lang="nl-BE" sz="1200" kern="1200">
                <a:solidFill>
                  <a:schemeClr val="tx1"/>
                </a:solidFill>
                <a:effectLst/>
                <a:latin typeface="+mn-lt"/>
                <a:ea typeface="+mn-ea"/>
                <a:cs typeface="+mn-cs"/>
              </a:rPr>
              <a:t>Elektrostatica, elektromagnetisme en inductie</a:t>
            </a:r>
          </a:p>
          <a:p>
            <a:pPr lvl="0"/>
            <a:r>
              <a:rPr lang="nl-BE" sz="1200" kern="1200">
                <a:solidFill>
                  <a:schemeClr val="tx1"/>
                </a:solidFill>
                <a:effectLst/>
                <a:latin typeface="+mn-lt"/>
                <a:ea typeface="+mn-ea"/>
                <a:cs typeface="+mn-cs"/>
              </a:rPr>
              <a:t>Elektronica</a:t>
            </a:r>
          </a:p>
          <a:p>
            <a:pPr lvl="0"/>
            <a:r>
              <a:rPr lang="nl-BE" sz="1200" b="1" kern="1200">
                <a:solidFill>
                  <a:schemeClr val="tx1"/>
                </a:solidFill>
                <a:effectLst/>
                <a:latin typeface="+mn-lt"/>
                <a:ea typeface="+mn-ea"/>
                <a:cs typeface="+mn-cs"/>
              </a:rPr>
              <a:t>Thermodynamica </a:t>
            </a:r>
          </a:p>
          <a:p>
            <a:pPr lvl="0"/>
            <a:r>
              <a:rPr lang="nl-BE" sz="1200" b="1" kern="1200">
                <a:solidFill>
                  <a:schemeClr val="tx1"/>
                </a:solidFill>
                <a:effectLst/>
                <a:latin typeface="+mn-lt"/>
                <a:ea typeface="+mn-ea"/>
                <a:cs typeface="+mn-cs"/>
              </a:rPr>
              <a:t>Voertuigtechnieken</a:t>
            </a:r>
          </a:p>
          <a:p>
            <a:pPr lvl="0"/>
            <a:r>
              <a:rPr lang="nl-BE" sz="1200" kern="1200">
                <a:solidFill>
                  <a:schemeClr val="tx1"/>
                </a:solidFill>
                <a:effectLst/>
                <a:latin typeface="+mn-lt"/>
                <a:ea typeface="+mn-ea"/>
                <a:cs typeface="+mn-cs"/>
              </a:rPr>
              <a:t>Montage en demontage</a:t>
            </a:r>
          </a:p>
          <a:p>
            <a:pPr lvl="0"/>
            <a:r>
              <a:rPr lang="nl-BE" sz="1200" kern="1200">
                <a:solidFill>
                  <a:schemeClr val="tx1"/>
                </a:solidFill>
                <a:effectLst/>
                <a:latin typeface="+mn-lt"/>
                <a:ea typeface="+mn-ea"/>
                <a:cs typeface="+mn-cs"/>
              </a:rPr>
              <a:t>Elektropneumatica - Elektrohydraulica</a:t>
            </a:r>
          </a:p>
          <a:p>
            <a:pPr lvl="0"/>
            <a:r>
              <a:rPr lang="nl-BE" sz="1200" kern="1200">
                <a:solidFill>
                  <a:schemeClr val="tx1"/>
                </a:solidFill>
                <a:effectLst/>
                <a:latin typeface="+mn-lt"/>
                <a:ea typeface="+mn-ea"/>
                <a:cs typeface="+mn-cs"/>
              </a:rPr>
              <a:t>Elektrotechnische realisaties</a:t>
            </a:r>
          </a:p>
          <a:p>
            <a:pPr lvl="0"/>
            <a:r>
              <a:rPr lang="nl-BE" sz="1200" kern="1200">
                <a:solidFill>
                  <a:schemeClr val="tx1"/>
                </a:solidFill>
                <a:effectLst/>
                <a:latin typeface="+mn-lt"/>
                <a:ea typeface="+mn-ea"/>
                <a:cs typeface="+mn-cs"/>
              </a:rPr>
              <a:t>Elektronica - programmeerbare sturingen</a:t>
            </a:r>
          </a:p>
          <a:p>
            <a:pPr lvl="0"/>
            <a:r>
              <a:rPr lang="nl-BE" sz="1200" kern="1200">
                <a:solidFill>
                  <a:schemeClr val="tx1"/>
                </a:solidFill>
                <a:effectLst/>
                <a:latin typeface="+mn-lt"/>
                <a:ea typeface="+mn-ea"/>
                <a:cs typeface="+mn-cs"/>
              </a:rPr>
              <a:t>Onderhoudsacties en diagnosetechnieken</a:t>
            </a:r>
          </a:p>
          <a:p>
            <a:endParaRPr lang="nl-NL"/>
          </a:p>
        </p:txBody>
      </p:sp>
      <p:sp>
        <p:nvSpPr>
          <p:cNvPr id="4" name="Tijdelijke aanduiding voor dianummer 3"/>
          <p:cNvSpPr>
            <a:spLocks noGrp="1"/>
          </p:cNvSpPr>
          <p:nvPr>
            <p:ph type="sldNum" sz="quarter" idx="5"/>
          </p:nvPr>
        </p:nvSpPr>
        <p:spPr/>
        <p:txBody>
          <a:bodyPr/>
          <a:lstStyle/>
          <a:p>
            <a:fld id="{997BA399-57EE-5B44-95ED-E7A9472105DC}" type="slidenum">
              <a:rPr lang="nl-NL" smtClean="0"/>
              <a:t>10</a:t>
            </a:fld>
            <a:endParaRPr lang="nl-NL"/>
          </a:p>
        </p:txBody>
      </p:sp>
    </p:spTree>
    <p:extLst>
      <p:ext uri="{BB962C8B-B14F-4D97-AF65-F5344CB8AC3E}">
        <p14:creationId xmlns:p14="http://schemas.microsoft.com/office/powerpoint/2010/main" val="20616271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3072BC55-FD00-4953-BF16-15991B6C2CB2}" type="slidenum">
              <a:rPr lang="nl-BE" smtClean="0"/>
              <a:t>12</a:t>
            </a:fld>
            <a:endParaRPr lang="nl-BE"/>
          </a:p>
        </p:txBody>
      </p:sp>
    </p:spTree>
    <p:extLst>
      <p:ext uri="{BB962C8B-B14F-4D97-AF65-F5344CB8AC3E}">
        <p14:creationId xmlns:p14="http://schemas.microsoft.com/office/powerpoint/2010/main" val="23958080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nSpc>
                <a:spcPct val="107000"/>
              </a:lnSpc>
              <a:spcAft>
                <a:spcPts val="800"/>
              </a:spcAft>
            </a:pPr>
            <a:endParaRPr lang="nl-BE" u="sng">
              <a:cs typeface="Calibri"/>
            </a:endParaRPr>
          </a:p>
        </p:txBody>
      </p:sp>
      <p:sp>
        <p:nvSpPr>
          <p:cNvPr id="4" name="Tijdelijke aanduiding voor dianummer 3"/>
          <p:cNvSpPr>
            <a:spLocks noGrp="1"/>
          </p:cNvSpPr>
          <p:nvPr>
            <p:ph type="sldNum" sz="quarter" idx="5"/>
          </p:nvPr>
        </p:nvSpPr>
        <p:spPr/>
        <p:txBody>
          <a:bodyPr/>
          <a:lstStyle/>
          <a:p>
            <a:fld id="{3072BC55-FD00-4953-BF16-15991B6C2CB2}" type="slidenum">
              <a:rPr lang="nl-BE" smtClean="0"/>
              <a:t>14</a:t>
            </a:fld>
            <a:endParaRPr lang="nl-BE"/>
          </a:p>
        </p:txBody>
      </p:sp>
    </p:spTree>
    <p:extLst>
      <p:ext uri="{BB962C8B-B14F-4D97-AF65-F5344CB8AC3E}">
        <p14:creationId xmlns:p14="http://schemas.microsoft.com/office/powerpoint/2010/main" val="628178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a:cs typeface="Calibri"/>
            </a:endParaRPr>
          </a:p>
        </p:txBody>
      </p:sp>
      <p:sp>
        <p:nvSpPr>
          <p:cNvPr id="4" name="Tijdelijke aanduiding voor dianummer 3"/>
          <p:cNvSpPr>
            <a:spLocks noGrp="1"/>
          </p:cNvSpPr>
          <p:nvPr>
            <p:ph type="sldNum" sz="quarter" idx="5"/>
          </p:nvPr>
        </p:nvSpPr>
        <p:spPr/>
        <p:txBody>
          <a:bodyPr/>
          <a:lstStyle/>
          <a:p>
            <a:fld id="{3072BC55-FD00-4953-BF16-15991B6C2CB2}" type="slidenum">
              <a:rPr lang="nl-BE" smtClean="0"/>
              <a:t>15</a:t>
            </a:fld>
            <a:endParaRPr lang="nl-BE"/>
          </a:p>
        </p:txBody>
      </p:sp>
    </p:spTree>
    <p:extLst>
      <p:ext uri="{BB962C8B-B14F-4D97-AF65-F5344CB8AC3E}">
        <p14:creationId xmlns:p14="http://schemas.microsoft.com/office/powerpoint/2010/main" val="24613168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a:cs typeface="Calibri"/>
            </a:endParaRPr>
          </a:p>
        </p:txBody>
      </p:sp>
      <p:sp>
        <p:nvSpPr>
          <p:cNvPr id="4" name="Tijdelijke aanduiding voor dianummer 3"/>
          <p:cNvSpPr>
            <a:spLocks noGrp="1"/>
          </p:cNvSpPr>
          <p:nvPr>
            <p:ph type="sldNum" sz="quarter" idx="5"/>
          </p:nvPr>
        </p:nvSpPr>
        <p:spPr/>
        <p:txBody>
          <a:bodyPr/>
          <a:lstStyle/>
          <a:p>
            <a:fld id="{3072BC55-FD00-4953-BF16-15991B6C2CB2}" type="slidenum">
              <a:rPr lang="nl-BE" smtClean="0"/>
              <a:t>16</a:t>
            </a:fld>
            <a:endParaRPr lang="nl-BE"/>
          </a:p>
        </p:txBody>
      </p:sp>
    </p:spTree>
    <p:extLst>
      <p:ext uri="{BB962C8B-B14F-4D97-AF65-F5344CB8AC3E}">
        <p14:creationId xmlns:p14="http://schemas.microsoft.com/office/powerpoint/2010/main" val="26457177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a:p>
          <a:p>
            <a:endParaRPr lang="en-US">
              <a:cs typeface="Calibri"/>
            </a:endParaRPr>
          </a:p>
        </p:txBody>
      </p:sp>
      <p:sp>
        <p:nvSpPr>
          <p:cNvPr id="4" name="Tijdelijke aanduiding voor dianummer 3"/>
          <p:cNvSpPr>
            <a:spLocks noGrp="1"/>
          </p:cNvSpPr>
          <p:nvPr>
            <p:ph type="sldNum" sz="quarter" idx="5"/>
          </p:nvPr>
        </p:nvSpPr>
        <p:spPr/>
        <p:txBody>
          <a:bodyPr/>
          <a:lstStyle/>
          <a:p>
            <a:fld id="{3072BC55-FD00-4953-BF16-15991B6C2CB2}" type="slidenum">
              <a:rPr lang="nl-BE" smtClean="0"/>
              <a:t>17</a:t>
            </a:fld>
            <a:endParaRPr lang="nl-BE"/>
          </a:p>
        </p:txBody>
      </p:sp>
    </p:spTree>
    <p:extLst>
      <p:ext uri="{BB962C8B-B14F-4D97-AF65-F5344CB8AC3E}">
        <p14:creationId xmlns:p14="http://schemas.microsoft.com/office/powerpoint/2010/main" val="191833249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Master" Target="../slideMasters/slideMaster1.xml"/><Relationship Id="rId4" Type="http://schemas.openxmlformats.org/officeDocument/2006/relationships/image" Target="../media/image16.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8" Type="http://schemas.openxmlformats.org/officeDocument/2006/relationships/hyperlink" Target="https://www.instagram.com/kathondvla" TargetMode="External"/><Relationship Id="rId3" Type="http://schemas.openxmlformats.org/officeDocument/2006/relationships/image" Target="../media/image21.png"/><Relationship Id="rId7" Type="http://schemas.openxmlformats.org/officeDocument/2006/relationships/image" Target="../media/image23.jpeg"/><Relationship Id="rId2" Type="http://schemas.openxmlformats.org/officeDocument/2006/relationships/image" Target="../media/image20.jpeg"/><Relationship Id="rId1" Type="http://schemas.openxmlformats.org/officeDocument/2006/relationships/slideMaster" Target="../slideMasters/slideMaster1.xml"/><Relationship Id="rId6" Type="http://schemas.openxmlformats.org/officeDocument/2006/relationships/hyperlink" Target="http://www.linkedin.com/company/katholiekonderwijsvlaanderen" TargetMode="External"/><Relationship Id="rId11" Type="http://schemas.openxmlformats.org/officeDocument/2006/relationships/image" Target="../media/image24.png"/><Relationship Id="rId5" Type="http://schemas.openxmlformats.org/officeDocument/2006/relationships/hyperlink" Target="fb.com/KatholiekOnderwijsVlaanderen" TargetMode="External"/><Relationship Id="rId10" Type="http://schemas.openxmlformats.org/officeDocument/2006/relationships/hyperlink" Target="twitter.com/BoeveLieven" TargetMode="External"/><Relationship Id="rId4" Type="http://schemas.openxmlformats.org/officeDocument/2006/relationships/image" Target="../media/image22.png"/><Relationship Id="rId9" Type="http://schemas.openxmlformats.org/officeDocument/2006/relationships/hyperlink" Target="twitter.com/KathOndVla" TargetMode="Externa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5.jpe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6.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2_Titeldia">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7E52CCC5-31E2-404F-A3E8-E66766696B11}"/>
              </a:ext>
            </a:extLst>
          </p:cNvPr>
          <p:cNvPicPr>
            <a:picLocks noChangeAspect="1"/>
          </p:cNvPicPr>
          <p:nvPr userDrawn="1"/>
        </p:nvPicPr>
        <p:blipFill>
          <a:blip r:embed="rId2" cstate="print">
            <a:extLst>
              <a:ext uri="{28A0092B-C50C-407E-A947-70E740481C1C}">
                <a14:useLocalDpi xmlns:a14="http://schemas.microsoft.com/office/drawing/2010/main"/>
              </a:ext>
            </a:extLst>
          </a:blip>
          <a:stretch/>
        </p:blipFill>
        <p:spPr>
          <a:xfrm>
            <a:off x="-66442" y="163398"/>
            <a:ext cx="3662496" cy="1461049"/>
          </a:xfrm>
          <a:prstGeom prst="rect">
            <a:avLst/>
          </a:prstGeom>
        </p:spPr>
      </p:pic>
      <p:grpSp>
        <p:nvGrpSpPr>
          <p:cNvPr id="14" name="Groep 13">
            <a:extLst>
              <a:ext uri="{FF2B5EF4-FFF2-40B4-BE49-F238E27FC236}">
                <a16:creationId xmlns:a16="http://schemas.microsoft.com/office/drawing/2014/main" id="{1B6405EA-4ADB-4167-9F69-0F2E29C4513B}"/>
              </a:ext>
            </a:extLst>
          </p:cNvPr>
          <p:cNvGrpSpPr/>
          <p:nvPr userDrawn="1"/>
        </p:nvGrpSpPr>
        <p:grpSpPr>
          <a:xfrm>
            <a:off x="-66442" y="0"/>
            <a:ext cx="12283519" cy="6973558"/>
            <a:chOff x="-66442" y="0"/>
            <a:chExt cx="12283519" cy="6973558"/>
          </a:xfrm>
        </p:grpSpPr>
        <p:pic>
          <p:nvPicPr>
            <p:cNvPr id="12" name="Afbeelding 11">
              <a:extLst>
                <a:ext uri="{FF2B5EF4-FFF2-40B4-BE49-F238E27FC236}">
                  <a16:creationId xmlns:a16="http://schemas.microsoft.com/office/drawing/2014/main" id="{EBDCA452-584D-4FDA-A77C-552084EBC7E7}"/>
                </a:ext>
              </a:extLst>
            </p:cNvPr>
            <p:cNvPicPr>
              <a:picLocks noChangeAspect="1"/>
            </p:cNvPicPr>
            <p:nvPr userDrawn="1"/>
          </p:nvPicPr>
          <p:blipFill rotWithShape="1">
            <a:blip r:embed="rId3">
              <a:extLst>
                <a:ext uri="{28A0092B-C50C-407E-A947-70E740481C1C}">
                  <a14:useLocalDpi xmlns:a14="http://schemas.microsoft.com/office/drawing/2010/main"/>
                </a:ext>
              </a:extLst>
            </a:blip>
            <a:srcRect l="8347" t="-1454" r="31423" b="52838"/>
            <a:stretch/>
          </p:blipFill>
          <p:spPr>
            <a:xfrm>
              <a:off x="5039111" y="2294022"/>
              <a:ext cx="7177966" cy="4679536"/>
            </a:xfrm>
            <a:prstGeom prst="rect">
              <a:avLst/>
            </a:prstGeom>
          </p:spPr>
        </p:pic>
        <p:pic>
          <p:nvPicPr>
            <p:cNvPr id="10" name="Afbeelding 9" descr="Afbeelding met computer&#10;&#10;Automatisch gegenereerde beschrijving">
              <a:extLst>
                <a:ext uri="{FF2B5EF4-FFF2-40B4-BE49-F238E27FC236}">
                  <a16:creationId xmlns:a16="http://schemas.microsoft.com/office/drawing/2014/main" id="{E36E00FC-8C92-4461-BFC2-5E99807485BC}"/>
                </a:ext>
              </a:extLst>
            </p:cNvPr>
            <p:cNvPicPr>
              <a:picLocks noChangeAspect="1"/>
            </p:cNvPicPr>
            <p:nvPr userDrawn="1"/>
          </p:nvPicPr>
          <p:blipFill rotWithShape="1">
            <a:blip r:embed="rId4">
              <a:extLst>
                <a:ext uri="{28A0092B-C50C-407E-A947-70E740481C1C}">
                  <a14:useLocalDpi xmlns:a14="http://schemas.microsoft.com/office/drawing/2010/main"/>
                </a:ext>
              </a:extLst>
            </a:blip>
            <a:srcRect t="29758" r="59720"/>
            <a:stretch/>
          </p:blipFill>
          <p:spPr>
            <a:xfrm>
              <a:off x="8595948" y="0"/>
              <a:ext cx="3621129" cy="5637014"/>
            </a:xfrm>
            <a:prstGeom prst="rect">
              <a:avLst/>
            </a:prstGeom>
          </p:spPr>
        </p:pic>
        <p:pic>
          <p:nvPicPr>
            <p:cNvPr id="8" name="Afbeelding 7" descr="Afbeelding met tekening&#10;&#10;Automatisch gegenereerde beschrijving">
              <a:extLst>
                <a:ext uri="{FF2B5EF4-FFF2-40B4-BE49-F238E27FC236}">
                  <a16:creationId xmlns:a16="http://schemas.microsoft.com/office/drawing/2014/main" id="{5977FBF6-2392-409E-97B6-3BA441270BF9}"/>
                </a:ext>
              </a:extLst>
            </p:cNvPr>
            <p:cNvPicPr>
              <a:picLocks noChangeAspect="1"/>
            </p:cNvPicPr>
            <p:nvPr userDrawn="1"/>
          </p:nvPicPr>
          <p:blipFill rotWithShape="1">
            <a:blip r:embed="rId5">
              <a:extLst>
                <a:ext uri="{28A0092B-C50C-407E-A947-70E740481C1C}">
                  <a14:useLocalDpi xmlns:a14="http://schemas.microsoft.com/office/drawing/2010/main"/>
                </a:ext>
              </a:extLst>
            </a:blip>
            <a:srcRect t="45544" r="18920"/>
            <a:stretch/>
          </p:blipFill>
          <p:spPr>
            <a:xfrm>
              <a:off x="3227085" y="0"/>
              <a:ext cx="8989992" cy="4876800"/>
            </a:xfrm>
            <a:prstGeom prst="rect">
              <a:avLst/>
            </a:prstGeom>
          </p:spPr>
        </p:pic>
        <p:pic>
          <p:nvPicPr>
            <p:cNvPr id="3" name="Afbeelding 2" descr="Afbeelding met tekening, paraplu&#10;&#10;Automatisch gegenereerde beschrijving">
              <a:extLst>
                <a:ext uri="{FF2B5EF4-FFF2-40B4-BE49-F238E27FC236}">
                  <a16:creationId xmlns:a16="http://schemas.microsoft.com/office/drawing/2014/main" id="{13FC876D-5B8F-41C3-8F16-E16B6FD530F6}"/>
                </a:ext>
              </a:extLst>
            </p:cNvPr>
            <p:cNvPicPr>
              <a:picLocks noChangeAspect="1"/>
            </p:cNvPicPr>
            <p:nvPr userDrawn="1"/>
          </p:nvPicPr>
          <p:blipFill rotWithShape="1">
            <a:blip r:embed="rId6">
              <a:extLst>
                <a:ext uri="{28A0092B-C50C-407E-A947-70E740481C1C}">
                  <a14:useLocalDpi xmlns:a14="http://schemas.microsoft.com/office/drawing/2010/main"/>
                </a:ext>
              </a:extLst>
            </a:blip>
            <a:srcRect l="21459" b="51171"/>
            <a:stretch/>
          </p:blipFill>
          <p:spPr>
            <a:xfrm>
              <a:off x="-66442" y="675868"/>
              <a:ext cx="10211106" cy="6297689"/>
            </a:xfrm>
            <a:prstGeom prst="rect">
              <a:avLst/>
            </a:prstGeom>
          </p:spPr>
        </p:pic>
      </p:grpSp>
      <p:sp>
        <p:nvSpPr>
          <p:cNvPr id="7" name="Ondertitel 2">
            <a:extLst>
              <a:ext uri="{FF2B5EF4-FFF2-40B4-BE49-F238E27FC236}">
                <a16:creationId xmlns:a16="http://schemas.microsoft.com/office/drawing/2014/main" id="{65550227-3B69-4ED6-B2B7-782A18AF07E0}"/>
              </a:ext>
            </a:extLst>
          </p:cNvPr>
          <p:cNvSpPr>
            <a:spLocks noGrp="1"/>
          </p:cNvSpPr>
          <p:nvPr userDrawn="1">
            <p:ph type="subTitle" idx="1"/>
          </p:nvPr>
        </p:nvSpPr>
        <p:spPr>
          <a:xfrm>
            <a:off x="2382965" y="3393996"/>
            <a:ext cx="7476225" cy="1206630"/>
          </a:xfrm>
          <a:noFill/>
        </p:spPr>
        <p:txBody>
          <a:bodyPr>
            <a:normAutofit/>
          </a:bodyPr>
          <a:lstStyle>
            <a:lvl1pPr marL="0" indent="0" algn="ctr">
              <a:buNone/>
              <a:defRPr sz="2100">
                <a:solidFill>
                  <a:schemeClr val="bg1"/>
                </a:solidFill>
                <a:latin typeface="+mn-lt"/>
                <a:cs typeface="Arial" pitchFamily="34" charset="0"/>
              </a:defRPr>
            </a:lvl1pPr>
            <a:lvl2pPr marL="342892" indent="0" algn="ctr">
              <a:buNone/>
              <a:defRPr>
                <a:solidFill>
                  <a:schemeClr val="tx1">
                    <a:tint val="75000"/>
                  </a:schemeClr>
                </a:solidFill>
              </a:defRPr>
            </a:lvl2pPr>
            <a:lvl3pPr marL="685783" indent="0" algn="ctr">
              <a:buNone/>
              <a:defRPr>
                <a:solidFill>
                  <a:schemeClr val="tx1">
                    <a:tint val="75000"/>
                  </a:schemeClr>
                </a:solidFill>
              </a:defRPr>
            </a:lvl3pPr>
            <a:lvl4pPr marL="1028675" indent="0" algn="ctr">
              <a:buNone/>
              <a:defRPr>
                <a:solidFill>
                  <a:schemeClr val="tx1">
                    <a:tint val="75000"/>
                  </a:schemeClr>
                </a:solidFill>
              </a:defRPr>
            </a:lvl4pPr>
            <a:lvl5pPr marL="1371566" indent="0" algn="ctr">
              <a:buNone/>
              <a:defRPr>
                <a:solidFill>
                  <a:schemeClr val="tx1">
                    <a:tint val="75000"/>
                  </a:schemeClr>
                </a:solidFill>
              </a:defRPr>
            </a:lvl5pPr>
            <a:lvl6pPr marL="1714457" indent="0" algn="ctr">
              <a:buNone/>
              <a:defRPr>
                <a:solidFill>
                  <a:schemeClr val="tx1">
                    <a:tint val="75000"/>
                  </a:schemeClr>
                </a:solidFill>
              </a:defRPr>
            </a:lvl6pPr>
            <a:lvl7pPr marL="2057348" indent="0" algn="ctr">
              <a:buNone/>
              <a:defRPr>
                <a:solidFill>
                  <a:schemeClr val="tx1">
                    <a:tint val="75000"/>
                  </a:schemeClr>
                </a:solidFill>
              </a:defRPr>
            </a:lvl7pPr>
            <a:lvl8pPr marL="2400240" indent="0" algn="ctr">
              <a:buNone/>
              <a:defRPr>
                <a:solidFill>
                  <a:schemeClr val="tx1">
                    <a:tint val="75000"/>
                  </a:schemeClr>
                </a:solidFill>
              </a:defRPr>
            </a:lvl8pPr>
            <a:lvl9pPr marL="2743132" indent="0" algn="ctr">
              <a:buNone/>
              <a:defRPr>
                <a:solidFill>
                  <a:schemeClr val="tx1">
                    <a:tint val="75000"/>
                  </a:schemeClr>
                </a:solidFill>
              </a:defRPr>
            </a:lvl9pPr>
          </a:lstStyle>
          <a:p>
            <a:r>
              <a:rPr lang="nl-NL"/>
              <a:t>Klikken om de ondertitelstijl van het model te bewerken</a:t>
            </a:r>
            <a:endParaRPr lang="nl-BE"/>
          </a:p>
        </p:txBody>
      </p:sp>
      <p:sp>
        <p:nvSpPr>
          <p:cNvPr id="4" name="Titel 3">
            <a:extLst>
              <a:ext uri="{FF2B5EF4-FFF2-40B4-BE49-F238E27FC236}">
                <a16:creationId xmlns:a16="http://schemas.microsoft.com/office/drawing/2014/main" id="{0A40482B-BC27-4DC4-A82C-081E98EE5167}"/>
              </a:ext>
            </a:extLst>
          </p:cNvPr>
          <p:cNvSpPr>
            <a:spLocks noGrp="1"/>
          </p:cNvSpPr>
          <p:nvPr userDrawn="1">
            <p:ph type="title"/>
          </p:nvPr>
        </p:nvSpPr>
        <p:spPr>
          <a:xfrm>
            <a:off x="2382965" y="1961933"/>
            <a:ext cx="7476225" cy="1143000"/>
          </a:xfrm>
        </p:spPr>
        <p:txBody>
          <a:bodyPr/>
          <a:lstStyle>
            <a:lvl1pPr algn="ctr">
              <a:defRPr>
                <a:solidFill>
                  <a:schemeClr val="bg1"/>
                </a:solidFill>
              </a:defRPr>
            </a:lvl1pPr>
          </a:lstStyle>
          <a:p>
            <a:r>
              <a:rPr lang="nl-NL"/>
              <a:t>Klik om stijl te bewerken</a:t>
            </a:r>
            <a:endParaRPr lang="nl-BE"/>
          </a:p>
        </p:txBody>
      </p:sp>
    </p:spTree>
    <p:extLst>
      <p:ext uri="{BB962C8B-B14F-4D97-AF65-F5344CB8AC3E}">
        <p14:creationId xmlns:p14="http://schemas.microsoft.com/office/powerpoint/2010/main" val="9023810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3_Aangepaste indeling">
    <p:spTree>
      <p:nvGrpSpPr>
        <p:cNvPr id="1" name=""/>
        <p:cNvGrpSpPr/>
        <p:nvPr/>
      </p:nvGrpSpPr>
      <p:grpSpPr>
        <a:xfrm>
          <a:off x="0" y="0"/>
          <a:ext cx="0" cy="0"/>
          <a:chOff x="0" y="0"/>
          <a:chExt cx="0" cy="0"/>
        </a:xfrm>
      </p:grpSpPr>
      <p:sp>
        <p:nvSpPr>
          <p:cNvPr id="2" name="Titel 1"/>
          <p:cNvSpPr>
            <a:spLocks noGrp="1"/>
          </p:cNvSpPr>
          <p:nvPr>
            <p:ph type="title"/>
          </p:nvPr>
        </p:nvSpPr>
        <p:spPr>
          <a:xfrm>
            <a:off x="1679509" y="274638"/>
            <a:ext cx="9902891" cy="1143000"/>
          </a:xfrm>
        </p:spPr>
        <p:txBody>
          <a:bodyPr/>
          <a:lstStyle/>
          <a:p>
            <a:r>
              <a:rPr lang="nl-NL"/>
              <a:t>Klik om stijl te bewerken</a:t>
            </a:r>
            <a:endParaRPr lang="nl-BE"/>
          </a:p>
        </p:txBody>
      </p:sp>
      <p:sp>
        <p:nvSpPr>
          <p:cNvPr id="8" name="Rechthoek 7"/>
          <p:cNvSpPr/>
          <p:nvPr userDrawn="1"/>
        </p:nvSpPr>
        <p:spPr>
          <a:xfrm>
            <a:off x="0" y="6498024"/>
            <a:ext cx="12192000" cy="360000"/>
          </a:xfrm>
          <a:prstGeom prst="rect">
            <a:avLst/>
          </a:prstGeom>
          <a:solidFill>
            <a:srgbClr val="B22A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a:solidFill>
                <a:prstClr val="white"/>
              </a:solidFill>
            </a:endParaRPr>
          </a:p>
        </p:txBody>
      </p:sp>
      <p:sp>
        <p:nvSpPr>
          <p:cNvPr id="9" name="Rechthoek 8"/>
          <p:cNvSpPr/>
          <p:nvPr userDrawn="1"/>
        </p:nvSpPr>
        <p:spPr>
          <a:xfrm>
            <a:off x="11712000" y="3260834"/>
            <a:ext cx="480000" cy="3240000"/>
          </a:xfrm>
          <a:prstGeom prst="rect">
            <a:avLst/>
          </a:prstGeom>
          <a:solidFill>
            <a:srgbClr val="EF8A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a:solidFill>
                <a:prstClr val="white"/>
              </a:solidFill>
            </a:endParaRPr>
          </a:p>
        </p:txBody>
      </p:sp>
      <p:sp>
        <p:nvSpPr>
          <p:cNvPr id="10" name="Tijdelijke aanduiding voor inhoud 2"/>
          <p:cNvSpPr>
            <a:spLocks noGrp="1"/>
          </p:cNvSpPr>
          <p:nvPr>
            <p:ph idx="1"/>
          </p:nvPr>
        </p:nvSpPr>
        <p:spPr>
          <a:xfrm>
            <a:off x="1679509" y="1600206"/>
            <a:ext cx="9902891" cy="4525963"/>
          </a:xfrm>
        </p:spPr>
        <p:txBody>
          <a:bodyPr/>
          <a:lstStyle>
            <a:lvl1pPr>
              <a:buClrTx/>
              <a:defRPr>
                <a:latin typeface="+mn-lt"/>
                <a:cs typeface="Arial" pitchFamily="34" charset="0"/>
              </a:defRPr>
            </a:lvl1pPr>
            <a:lvl2pPr algn="l">
              <a:buClr>
                <a:srgbClr val="BF18B3"/>
              </a:buClr>
              <a:defRPr>
                <a:solidFill>
                  <a:srgbClr val="BF18B3"/>
                </a:solidFill>
                <a:latin typeface="+mn-lt"/>
                <a:cs typeface="Arial" pitchFamily="34" charset="0"/>
              </a:defRPr>
            </a:lvl2pPr>
            <a:lvl3pPr>
              <a:buClr>
                <a:srgbClr val="F18E00"/>
              </a:buClr>
              <a:defRPr>
                <a:solidFill>
                  <a:srgbClr val="FF8414"/>
                </a:solidFill>
                <a:latin typeface="+mn-lt"/>
                <a:cs typeface="Arial" pitchFamily="34" charset="0"/>
              </a:defRPr>
            </a:lvl3pPr>
            <a:lvl4pPr>
              <a:buClr>
                <a:schemeClr val="tx1"/>
              </a:buClr>
              <a:defRPr>
                <a:solidFill>
                  <a:schemeClr val="tx1"/>
                </a:solidFill>
                <a:latin typeface="+mn-lt"/>
                <a:cs typeface="Arial" pitchFamily="34" charset="0"/>
              </a:defRPr>
            </a:lvl4pPr>
            <a:lvl5pPr>
              <a:buClr>
                <a:srgbClr val="BF18B3"/>
              </a:buClr>
              <a:defRPr>
                <a:latin typeface="+mn-lt"/>
                <a:cs typeface="Arial" pitchFamily="34" charset="0"/>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11" name="Tijdelijke aanduiding voor dianummer 7">
            <a:extLst>
              <a:ext uri="{FF2B5EF4-FFF2-40B4-BE49-F238E27FC236}">
                <a16:creationId xmlns:a16="http://schemas.microsoft.com/office/drawing/2014/main" id="{70B81D0C-180F-4D0E-B7A6-107FAE204224}"/>
              </a:ext>
            </a:extLst>
          </p:cNvPr>
          <p:cNvSpPr>
            <a:spLocks noGrp="1"/>
          </p:cNvSpPr>
          <p:nvPr>
            <p:ph type="sldNum" sz="quarter" idx="11"/>
          </p:nvPr>
        </p:nvSpPr>
        <p:spPr>
          <a:xfrm>
            <a:off x="9442493" y="6429400"/>
            <a:ext cx="2749507" cy="428600"/>
          </a:xfrm>
        </p:spPr>
        <p:txBody>
          <a:bodyPr/>
          <a:lstStyle>
            <a:lvl1pPr>
              <a:defRPr>
                <a:solidFill>
                  <a:schemeClr val="bg1"/>
                </a:solidFill>
              </a:defRPr>
            </a:lvl1pPr>
          </a:lstStyle>
          <a:p>
            <a:fld id="{189E3A5C-986B-47BE-8F96-3787467B82A8}" type="slidenum">
              <a:rPr lang="nl-BE" smtClean="0">
                <a:solidFill>
                  <a:prstClr val="white"/>
                </a:solidFill>
              </a:rPr>
              <a:pPr/>
              <a:t>‹#›</a:t>
            </a:fld>
            <a:endParaRPr lang="nl-BE">
              <a:solidFill>
                <a:prstClr val="white"/>
              </a:solidFill>
            </a:endParaRPr>
          </a:p>
        </p:txBody>
      </p:sp>
      <p:pic>
        <p:nvPicPr>
          <p:cNvPr id="12" name="Afbeelding 11">
            <a:extLst>
              <a:ext uri="{FF2B5EF4-FFF2-40B4-BE49-F238E27FC236}">
                <a16:creationId xmlns:a16="http://schemas.microsoft.com/office/drawing/2014/main" id="{43ED0EB3-33B5-44CD-9D77-AFB3D0A30C4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38728" t="15981"/>
          <a:stretch/>
        </p:blipFill>
        <p:spPr>
          <a:xfrm>
            <a:off x="0" y="0"/>
            <a:ext cx="1225004" cy="1679807"/>
          </a:xfrm>
          <a:prstGeom prst="rect">
            <a:avLst/>
          </a:prstGeom>
        </p:spPr>
      </p:pic>
    </p:spTree>
    <p:extLst>
      <p:ext uri="{BB962C8B-B14F-4D97-AF65-F5344CB8AC3E}">
        <p14:creationId xmlns:p14="http://schemas.microsoft.com/office/powerpoint/2010/main" val="3959757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Titel en object">
    <p:spTree>
      <p:nvGrpSpPr>
        <p:cNvPr id="1" name=""/>
        <p:cNvGrpSpPr/>
        <p:nvPr/>
      </p:nvGrpSpPr>
      <p:grpSpPr>
        <a:xfrm>
          <a:off x="0" y="0"/>
          <a:ext cx="0" cy="0"/>
          <a:chOff x="0" y="0"/>
          <a:chExt cx="0" cy="0"/>
        </a:xfrm>
      </p:grpSpPr>
      <p:sp>
        <p:nvSpPr>
          <p:cNvPr id="13" name="Rechthoek 12"/>
          <p:cNvSpPr/>
          <p:nvPr userDrawn="1"/>
        </p:nvSpPr>
        <p:spPr>
          <a:xfrm>
            <a:off x="0" y="6498024"/>
            <a:ext cx="12192000" cy="360000"/>
          </a:xfrm>
          <a:prstGeom prst="rect">
            <a:avLst/>
          </a:prstGeom>
          <a:solidFill>
            <a:srgbClr val="B1B6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a:solidFill>
                <a:prstClr val="white"/>
              </a:solidFill>
            </a:endParaRPr>
          </a:p>
        </p:txBody>
      </p:sp>
      <p:sp>
        <p:nvSpPr>
          <p:cNvPr id="14" name="Rechthoek 13"/>
          <p:cNvSpPr/>
          <p:nvPr userDrawn="1"/>
        </p:nvSpPr>
        <p:spPr>
          <a:xfrm>
            <a:off x="11712000" y="3260834"/>
            <a:ext cx="480000" cy="3240000"/>
          </a:xfrm>
          <a:prstGeom prst="rect">
            <a:avLst/>
          </a:prstGeom>
          <a:solidFill>
            <a:srgbClr val="EF8A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a:solidFill>
                <a:prstClr val="white"/>
              </a:solidFill>
            </a:endParaRPr>
          </a:p>
        </p:txBody>
      </p:sp>
      <p:sp>
        <p:nvSpPr>
          <p:cNvPr id="8" name="Tijdelijke aanduiding voor dianummer 7"/>
          <p:cNvSpPr>
            <a:spLocks noGrp="1"/>
          </p:cNvSpPr>
          <p:nvPr>
            <p:ph type="sldNum" sz="quarter" idx="11"/>
          </p:nvPr>
        </p:nvSpPr>
        <p:spPr>
          <a:xfrm>
            <a:off x="9442493" y="6429400"/>
            <a:ext cx="2749507" cy="428600"/>
          </a:xfrm>
        </p:spPr>
        <p:txBody>
          <a:bodyPr/>
          <a:lstStyle>
            <a:lvl1pPr>
              <a:defRPr>
                <a:solidFill>
                  <a:schemeClr val="bg1"/>
                </a:solidFill>
              </a:defRPr>
            </a:lvl1pPr>
          </a:lstStyle>
          <a:p>
            <a:fld id="{189E3A5C-986B-47BE-8F96-3787467B82A8}" type="slidenum">
              <a:rPr lang="nl-BE" smtClean="0">
                <a:solidFill>
                  <a:prstClr val="white"/>
                </a:solidFill>
              </a:rPr>
              <a:pPr/>
              <a:t>‹#›</a:t>
            </a:fld>
            <a:endParaRPr lang="nl-BE">
              <a:solidFill>
                <a:prstClr val="white"/>
              </a:solidFill>
            </a:endParaRPr>
          </a:p>
        </p:txBody>
      </p:sp>
      <p:sp>
        <p:nvSpPr>
          <p:cNvPr id="10" name="Titel 1"/>
          <p:cNvSpPr>
            <a:spLocks noGrp="1"/>
          </p:cNvSpPr>
          <p:nvPr>
            <p:ph type="title"/>
          </p:nvPr>
        </p:nvSpPr>
        <p:spPr>
          <a:xfrm>
            <a:off x="1679509" y="274638"/>
            <a:ext cx="9902891" cy="1143000"/>
          </a:xfrm>
        </p:spPr>
        <p:txBody>
          <a:bodyPr/>
          <a:lstStyle/>
          <a:p>
            <a:r>
              <a:rPr lang="nl-NL"/>
              <a:t>Klik om stijl te bewerken</a:t>
            </a:r>
            <a:endParaRPr lang="nl-BE"/>
          </a:p>
        </p:txBody>
      </p:sp>
      <p:sp>
        <p:nvSpPr>
          <p:cNvPr id="11" name="Tijdelijke aanduiding voor inhoud 2"/>
          <p:cNvSpPr>
            <a:spLocks noGrp="1"/>
          </p:cNvSpPr>
          <p:nvPr>
            <p:ph idx="1"/>
          </p:nvPr>
        </p:nvSpPr>
        <p:spPr>
          <a:xfrm>
            <a:off x="1679509" y="1600206"/>
            <a:ext cx="9902891" cy="4525963"/>
          </a:xfrm>
        </p:spPr>
        <p:txBody>
          <a:bodyPr/>
          <a:lstStyle>
            <a:lvl1pPr>
              <a:buClrTx/>
              <a:defRPr>
                <a:latin typeface="+mn-lt"/>
                <a:cs typeface="Arial" pitchFamily="34" charset="0"/>
              </a:defRPr>
            </a:lvl1pPr>
            <a:lvl2pPr algn="l">
              <a:buClr>
                <a:srgbClr val="BF18B3"/>
              </a:buClr>
              <a:defRPr>
                <a:solidFill>
                  <a:srgbClr val="BF18B3"/>
                </a:solidFill>
                <a:latin typeface="+mn-lt"/>
                <a:cs typeface="Arial" pitchFamily="34" charset="0"/>
              </a:defRPr>
            </a:lvl2pPr>
            <a:lvl3pPr>
              <a:buClr>
                <a:srgbClr val="F18E00"/>
              </a:buClr>
              <a:defRPr>
                <a:solidFill>
                  <a:srgbClr val="FF8414"/>
                </a:solidFill>
                <a:latin typeface="+mn-lt"/>
                <a:cs typeface="Arial" pitchFamily="34" charset="0"/>
              </a:defRPr>
            </a:lvl3pPr>
            <a:lvl4pPr>
              <a:buClr>
                <a:schemeClr val="tx1"/>
              </a:buClr>
              <a:defRPr>
                <a:solidFill>
                  <a:schemeClr val="tx1"/>
                </a:solidFill>
                <a:latin typeface="+mn-lt"/>
                <a:cs typeface="Arial" pitchFamily="34" charset="0"/>
              </a:defRPr>
            </a:lvl4pPr>
            <a:lvl5pPr>
              <a:buClr>
                <a:srgbClr val="BF18B3"/>
              </a:buClr>
              <a:defRPr>
                <a:latin typeface="+mn-lt"/>
                <a:cs typeface="Arial" pitchFamily="34" charset="0"/>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pic>
        <p:nvPicPr>
          <p:cNvPr id="9" name="Afbeelding 8">
            <a:extLst>
              <a:ext uri="{FF2B5EF4-FFF2-40B4-BE49-F238E27FC236}">
                <a16:creationId xmlns:a16="http://schemas.microsoft.com/office/drawing/2014/main" id="{5FB1B23C-DF09-4171-A20A-D34D43A2C55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38728" t="15981"/>
          <a:stretch/>
        </p:blipFill>
        <p:spPr>
          <a:xfrm>
            <a:off x="0" y="0"/>
            <a:ext cx="1225004" cy="1679807"/>
          </a:xfrm>
          <a:prstGeom prst="rect">
            <a:avLst/>
          </a:prstGeom>
        </p:spPr>
      </p:pic>
    </p:spTree>
    <p:extLst>
      <p:ext uri="{BB962C8B-B14F-4D97-AF65-F5344CB8AC3E}">
        <p14:creationId xmlns:p14="http://schemas.microsoft.com/office/powerpoint/2010/main" val="3948914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_Titel en object">
    <p:spTree>
      <p:nvGrpSpPr>
        <p:cNvPr id="1" name=""/>
        <p:cNvGrpSpPr/>
        <p:nvPr/>
      </p:nvGrpSpPr>
      <p:grpSpPr>
        <a:xfrm>
          <a:off x="0" y="0"/>
          <a:ext cx="0" cy="0"/>
          <a:chOff x="0" y="0"/>
          <a:chExt cx="0" cy="0"/>
        </a:xfrm>
      </p:grpSpPr>
      <p:sp>
        <p:nvSpPr>
          <p:cNvPr id="13" name="Rechthoek 12"/>
          <p:cNvSpPr/>
          <p:nvPr userDrawn="1"/>
        </p:nvSpPr>
        <p:spPr>
          <a:xfrm>
            <a:off x="8962493" y="6503401"/>
            <a:ext cx="2749507" cy="360000"/>
          </a:xfrm>
          <a:prstGeom prst="rect">
            <a:avLst/>
          </a:prstGeom>
          <a:solidFill>
            <a:srgbClr val="B1B6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a:solidFill>
                <a:prstClr val="white"/>
              </a:solidFill>
            </a:endParaRPr>
          </a:p>
        </p:txBody>
      </p:sp>
      <p:sp>
        <p:nvSpPr>
          <p:cNvPr id="14" name="Rechthoek 13"/>
          <p:cNvSpPr/>
          <p:nvPr userDrawn="1"/>
        </p:nvSpPr>
        <p:spPr>
          <a:xfrm>
            <a:off x="11712000" y="-27383"/>
            <a:ext cx="480000" cy="6885383"/>
          </a:xfrm>
          <a:prstGeom prst="rect">
            <a:avLst/>
          </a:prstGeom>
          <a:solidFill>
            <a:srgbClr val="FF76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a:solidFill>
                <a:prstClr val="white"/>
              </a:solidFill>
            </a:endParaRPr>
          </a:p>
        </p:txBody>
      </p:sp>
      <p:sp>
        <p:nvSpPr>
          <p:cNvPr id="8" name="Tijdelijke aanduiding voor dianummer 7"/>
          <p:cNvSpPr>
            <a:spLocks noGrp="1"/>
          </p:cNvSpPr>
          <p:nvPr>
            <p:ph type="sldNum" sz="quarter" idx="11"/>
          </p:nvPr>
        </p:nvSpPr>
        <p:spPr>
          <a:xfrm>
            <a:off x="9442493" y="6429400"/>
            <a:ext cx="2749507" cy="428600"/>
          </a:xfrm>
        </p:spPr>
        <p:txBody>
          <a:bodyPr/>
          <a:lstStyle>
            <a:lvl1pPr>
              <a:defRPr>
                <a:solidFill>
                  <a:schemeClr val="bg1"/>
                </a:solidFill>
              </a:defRPr>
            </a:lvl1pPr>
          </a:lstStyle>
          <a:p>
            <a:fld id="{189E3A5C-986B-47BE-8F96-3787467B82A8}" type="slidenum">
              <a:rPr lang="nl-BE" smtClean="0">
                <a:solidFill>
                  <a:prstClr val="white"/>
                </a:solidFill>
              </a:rPr>
              <a:pPr/>
              <a:t>‹#›</a:t>
            </a:fld>
            <a:endParaRPr lang="nl-BE">
              <a:solidFill>
                <a:prstClr val="white"/>
              </a:solidFill>
            </a:endParaRPr>
          </a:p>
        </p:txBody>
      </p:sp>
      <p:sp>
        <p:nvSpPr>
          <p:cNvPr id="10" name="Titel 1"/>
          <p:cNvSpPr>
            <a:spLocks noGrp="1"/>
          </p:cNvSpPr>
          <p:nvPr>
            <p:ph type="title"/>
          </p:nvPr>
        </p:nvSpPr>
        <p:spPr>
          <a:xfrm>
            <a:off x="1679509" y="274638"/>
            <a:ext cx="9902891" cy="1143000"/>
          </a:xfrm>
        </p:spPr>
        <p:txBody>
          <a:bodyPr/>
          <a:lstStyle/>
          <a:p>
            <a:r>
              <a:rPr lang="nl-NL"/>
              <a:t>Klik om stijl te bewerken</a:t>
            </a:r>
            <a:endParaRPr lang="nl-BE"/>
          </a:p>
        </p:txBody>
      </p:sp>
      <p:sp>
        <p:nvSpPr>
          <p:cNvPr id="11" name="Tijdelijke aanduiding voor inhoud 2"/>
          <p:cNvSpPr>
            <a:spLocks noGrp="1"/>
          </p:cNvSpPr>
          <p:nvPr>
            <p:ph idx="1"/>
          </p:nvPr>
        </p:nvSpPr>
        <p:spPr>
          <a:xfrm>
            <a:off x="1679509" y="1600206"/>
            <a:ext cx="9902891" cy="4525963"/>
          </a:xfrm>
        </p:spPr>
        <p:txBody>
          <a:bodyPr/>
          <a:lstStyle>
            <a:lvl1pPr>
              <a:buClrTx/>
              <a:defRPr>
                <a:latin typeface="+mn-lt"/>
                <a:cs typeface="Arial" pitchFamily="34" charset="0"/>
              </a:defRPr>
            </a:lvl1pPr>
            <a:lvl2pPr algn="l">
              <a:buClr>
                <a:srgbClr val="BF18B3"/>
              </a:buClr>
              <a:defRPr>
                <a:solidFill>
                  <a:srgbClr val="BF18B3"/>
                </a:solidFill>
                <a:latin typeface="+mn-lt"/>
                <a:cs typeface="Arial" pitchFamily="34" charset="0"/>
              </a:defRPr>
            </a:lvl2pPr>
            <a:lvl3pPr>
              <a:buClr>
                <a:srgbClr val="F18E00"/>
              </a:buClr>
              <a:defRPr>
                <a:solidFill>
                  <a:srgbClr val="FF8414"/>
                </a:solidFill>
                <a:latin typeface="+mn-lt"/>
                <a:cs typeface="Arial" pitchFamily="34" charset="0"/>
              </a:defRPr>
            </a:lvl3pPr>
            <a:lvl4pPr>
              <a:buClr>
                <a:schemeClr val="tx1"/>
              </a:buClr>
              <a:defRPr>
                <a:solidFill>
                  <a:schemeClr val="tx1"/>
                </a:solidFill>
                <a:latin typeface="+mn-lt"/>
                <a:cs typeface="Arial" pitchFamily="34" charset="0"/>
              </a:defRPr>
            </a:lvl4pPr>
            <a:lvl5pPr>
              <a:buClr>
                <a:srgbClr val="BF18B3"/>
              </a:buClr>
              <a:defRPr>
                <a:latin typeface="+mn-lt"/>
                <a:cs typeface="Arial" pitchFamily="34" charset="0"/>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pic>
        <p:nvPicPr>
          <p:cNvPr id="9" name="Afbeelding 8">
            <a:extLst>
              <a:ext uri="{FF2B5EF4-FFF2-40B4-BE49-F238E27FC236}">
                <a16:creationId xmlns:a16="http://schemas.microsoft.com/office/drawing/2014/main" id="{34AD66A7-B9D0-4B85-B6F9-696D26C108E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38728" t="15981"/>
          <a:stretch/>
        </p:blipFill>
        <p:spPr>
          <a:xfrm>
            <a:off x="0" y="0"/>
            <a:ext cx="1225004" cy="1679807"/>
          </a:xfrm>
          <a:prstGeom prst="rect">
            <a:avLst/>
          </a:prstGeom>
        </p:spPr>
      </p:pic>
    </p:spTree>
    <p:extLst>
      <p:ext uri="{BB962C8B-B14F-4D97-AF65-F5344CB8AC3E}">
        <p14:creationId xmlns:p14="http://schemas.microsoft.com/office/powerpoint/2010/main" val="6993341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4_Titel en object">
    <p:spTree>
      <p:nvGrpSpPr>
        <p:cNvPr id="1" name=""/>
        <p:cNvGrpSpPr/>
        <p:nvPr/>
      </p:nvGrpSpPr>
      <p:grpSpPr>
        <a:xfrm>
          <a:off x="0" y="0"/>
          <a:ext cx="0" cy="0"/>
          <a:chOff x="0" y="0"/>
          <a:chExt cx="0" cy="0"/>
        </a:xfrm>
      </p:grpSpPr>
      <p:sp>
        <p:nvSpPr>
          <p:cNvPr id="13" name="Rechthoek 12"/>
          <p:cNvSpPr/>
          <p:nvPr userDrawn="1"/>
        </p:nvSpPr>
        <p:spPr>
          <a:xfrm>
            <a:off x="8962493" y="6503401"/>
            <a:ext cx="2749507" cy="360000"/>
          </a:xfrm>
          <a:prstGeom prst="rect">
            <a:avLst/>
          </a:prstGeom>
          <a:solidFill>
            <a:srgbClr val="57C3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a:solidFill>
                <a:prstClr val="white"/>
              </a:solidFill>
            </a:endParaRPr>
          </a:p>
        </p:txBody>
      </p:sp>
      <p:sp>
        <p:nvSpPr>
          <p:cNvPr id="14" name="Rechthoek 13"/>
          <p:cNvSpPr/>
          <p:nvPr userDrawn="1"/>
        </p:nvSpPr>
        <p:spPr>
          <a:xfrm>
            <a:off x="11712000" y="-27383"/>
            <a:ext cx="480000" cy="6885383"/>
          </a:xfrm>
          <a:prstGeom prst="rect">
            <a:avLst/>
          </a:prstGeom>
          <a:solidFill>
            <a:srgbClr val="B22A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a:solidFill>
                <a:prstClr val="white"/>
              </a:solidFill>
            </a:endParaRPr>
          </a:p>
        </p:txBody>
      </p:sp>
      <p:sp>
        <p:nvSpPr>
          <p:cNvPr id="8" name="Tijdelijke aanduiding voor dianummer 7"/>
          <p:cNvSpPr>
            <a:spLocks noGrp="1"/>
          </p:cNvSpPr>
          <p:nvPr>
            <p:ph type="sldNum" sz="quarter" idx="11"/>
          </p:nvPr>
        </p:nvSpPr>
        <p:spPr>
          <a:xfrm>
            <a:off x="9442493" y="6429400"/>
            <a:ext cx="2749507" cy="428600"/>
          </a:xfrm>
        </p:spPr>
        <p:txBody>
          <a:bodyPr/>
          <a:lstStyle>
            <a:lvl1pPr>
              <a:defRPr>
                <a:solidFill>
                  <a:schemeClr val="bg1"/>
                </a:solidFill>
              </a:defRPr>
            </a:lvl1pPr>
          </a:lstStyle>
          <a:p>
            <a:fld id="{189E3A5C-986B-47BE-8F96-3787467B82A8}" type="slidenum">
              <a:rPr lang="nl-BE" smtClean="0">
                <a:solidFill>
                  <a:prstClr val="white"/>
                </a:solidFill>
              </a:rPr>
              <a:pPr/>
              <a:t>‹#›</a:t>
            </a:fld>
            <a:endParaRPr lang="nl-BE">
              <a:solidFill>
                <a:prstClr val="white"/>
              </a:solidFill>
            </a:endParaRPr>
          </a:p>
        </p:txBody>
      </p:sp>
      <p:sp>
        <p:nvSpPr>
          <p:cNvPr id="10" name="Titel 1"/>
          <p:cNvSpPr>
            <a:spLocks noGrp="1"/>
          </p:cNvSpPr>
          <p:nvPr>
            <p:ph type="title"/>
          </p:nvPr>
        </p:nvSpPr>
        <p:spPr>
          <a:xfrm>
            <a:off x="1679509" y="274638"/>
            <a:ext cx="9902891" cy="1143000"/>
          </a:xfrm>
        </p:spPr>
        <p:txBody>
          <a:bodyPr/>
          <a:lstStyle/>
          <a:p>
            <a:r>
              <a:rPr lang="nl-NL"/>
              <a:t>Klik om stijl te bewerken</a:t>
            </a:r>
            <a:endParaRPr lang="nl-BE"/>
          </a:p>
        </p:txBody>
      </p:sp>
      <p:sp>
        <p:nvSpPr>
          <p:cNvPr id="11" name="Tijdelijke aanduiding voor inhoud 2"/>
          <p:cNvSpPr>
            <a:spLocks noGrp="1"/>
          </p:cNvSpPr>
          <p:nvPr>
            <p:ph idx="1"/>
          </p:nvPr>
        </p:nvSpPr>
        <p:spPr>
          <a:xfrm>
            <a:off x="1679509" y="1600206"/>
            <a:ext cx="9902891" cy="4525963"/>
          </a:xfrm>
        </p:spPr>
        <p:txBody>
          <a:bodyPr/>
          <a:lstStyle>
            <a:lvl1pPr>
              <a:buClrTx/>
              <a:defRPr>
                <a:latin typeface="+mn-lt"/>
                <a:cs typeface="Arial" pitchFamily="34" charset="0"/>
              </a:defRPr>
            </a:lvl1pPr>
            <a:lvl2pPr algn="l">
              <a:buClr>
                <a:srgbClr val="BF18B3"/>
              </a:buClr>
              <a:defRPr>
                <a:solidFill>
                  <a:srgbClr val="BF18B3"/>
                </a:solidFill>
                <a:latin typeface="+mn-lt"/>
                <a:cs typeface="Arial" pitchFamily="34" charset="0"/>
              </a:defRPr>
            </a:lvl2pPr>
            <a:lvl3pPr>
              <a:buClr>
                <a:srgbClr val="F18E00"/>
              </a:buClr>
              <a:defRPr>
                <a:solidFill>
                  <a:srgbClr val="FF8414"/>
                </a:solidFill>
                <a:latin typeface="+mn-lt"/>
                <a:cs typeface="Arial" pitchFamily="34" charset="0"/>
              </a:defRPr>
            </a:lvl3pPr>
            <a:lvl4pPr>
              <a:buClr>
                <a:schemeClr val="tx1"/>
              </a:buClr>
              <a:defRPr>
                <a:solidFill>
                  <a:schemeClr val="tx1"/>
                </a:solidFill>
                <a:latin typeface="+mn-lt"/>
                <a:cs typeface="Arial" pitchFamily="34" charset="0"/>
              </a:defRPr>
            </a:lvl4pPr>
            <a:lvl5pPr>
              <a:buClr>
                <a:srgbClr val="BF18B3"/>
              </a:buClr>
              <a:defRPr>
                <a:latin typeface="+mn-lt"/>
                <a:cs typeface="Arial" pitchFamily="34" charset="0"/>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pic>
        <p:nvPicPr>
          <p:cNvPr id="9" name="Afbeelding 8">
            <a:extLst>
              <a:ext uri="{FF2B5EF4-FFF2-40B4-BE49-F238E27FC236}">
                <a16:creationId xmlns:a16="http://schemas.microsoft.com/office/drawing/2014/main" id="{13A75639-DFB5-46D1-911F-28D6336A701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38728" t="15981"/>
          <a:stretch/>
        </p:blipFill>
        <p:spPr>
          <a:xfrm>
            <a:off x="0" y="0"/>
            <a:ext cx="1225004" cy="1679807"/>
          </a:xfrm>
          <a:prstGeom prst="rect">
            <a:avLst/>
          </a:prstGeom>
        </p:spPr>
      </p:pic>
    </p:spTree>
    <p:extLst>
      <p:ext uri="{BB962C8B-B14F-4D97-AF65-F5344CB8AC3E}">
        <p14:creationId xmlns:p14="http://schemas.microsoft.com/office/powerpoint/2010/main" val="269538997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5_Titel en object">
    <p:spTree>
      <p:nvGrpSpPr>
        <p:cNvPr id="1" name=""/>
        <p:cNvGrpSpPr/>
        <p:nvPr/>
      </p:nvGrpSpPr>
      <p:grpSpPr>
        <a:xfrm>
          <a:off x="0" y="0"/>
          <a:ext cx="0" cy="0"/>
          <a:chOff x="0" y="0"/>
          <a:chExt cx="0" cy="0"/>
        </a:xfrm>
      </p:grpSpPr>
      <p:sp>
        <p:nvSpPr>
          <p:cNvPr id="13" name="Rechthoek 12"/>
          <p:cNvSpPr/>
          <p:nvPr userDrawn="1"/>
        </p:nvSpPr>
        <p:spPr>
          <a:xfrm>
            <a:off x="8962493" y="6503401"/>
            <a:ext cx="2749507" cy="360000"/>
          </a:xfrm>
          <a:prstGeom prst="rect">
            <a:avLst/>
          </a:prstGeom>
          <a:solidFill>
            <a:srgbClr val="57C3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a:solidFill>
                <a:prstClr val="white"/>
              </a:solidFill>
            </a:endParaRPr>
          </a:p>
        </p:txBody>
      </p:sp>
      <p:sp>
        <p:nvSpPr>
          <p:cNvPr id="14" name="Rechthoek 13"/>
          <p:cNvSpPr/>
          <p:nvPr userDrawn="1"/>
        </p:nvSpPr>
        <p:spPr>
          <a:xfrm>
            <a:off x="11712000" y="-27383"/>
            <a:ext cx="480000" cy="6885383"/>
          </a:xfrm>
          <a:prstGeom prst="rect">
            <a:avLst/>
          </a:prstGeom>
          <a:solidFill>
            <a:srgbClr val="EF8A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a:solidFill>
                <a:prstClr val="white"/>
              </a:solidFill>
            </a:endParaRPr>
          </a:p>
        </p:txBody>
      </p:sp>
      <p:sp>
        <p:nvSpPr>
          <p:cNvPr id="8" name="Tijdelijke aanduiding voor dianummer 7"/>
          <p:cNvSpPr>
            <a:spLocks noGrp="1"/>
          </p:cNvSpPr>
          <p:nvPr>
            <p:ph type="sldNum" sz="quarter" idx="11"/>
          </p:nvPr>
        </p:nvSpPr>
        <p:spPr>
          <a:xfrm>
            <a:off x="9442493" y="6429400"/>
            <a:ext cx="2749507" cy="428600"/>
          </a:xfrm>
        </p:spPr>
        <p:txBody>
          <a:bodyPr/>
          <a:lstStyle>
            <a:lvl1pPr>
              <a:defRPr>
                <a:solidFill>
                  <a:schemeClr val="bg1"/>
                </a:solidFill>
              </a:defRPr>
            </a:lvl1pPr>
          </a:lstStyle>
          <a:p>
            <a:fld id="{189E3A5C-986B-47BE-8F96-3787467B82A8}" type="slidenum">
              <a:rPr lang="nl-BE" smtClean="0">
                <a:solidFill>
                  <a:prstClr val="white"/>
                </a:solidFill>
              </a:rPr>
              <a:pPr/>
              <a:t>‹#›</a:t>
            </a:fld>
            <a:endParaRPr lang="nl-BE">
              <a:solidFill>
                <a:prstClr val="white"/>
              </a:solidFill>
            </a:endParaRPr>
          </a:p>
        </p:txBody>
      </p:sp>
      <p:sp>
        <p:nvSpPr>
          <p:cNvPr id="10" name="Titel 1"/>
          <p:cNvSpPr>
            <a:spLocks noGrp="1"/>
          </p:cNvSpPr>
          <p:nvPr>
            <p:ph type="title"/>
          </p:nvPr>
        </p:nvSpPr>
        <p:spPr>
          <a:xfrm>
            <a:off x="1679509" y="274638"/>
            <a:ext cx="9902891" cy="1143000"/>
          </a:xfrm>
        </p:spPr>
        <p:txBody>
          <a:bodyPr/>
          <a:lstStyle/>
          <a:p>
            <a:r>
              <a:rPr lang="nl-NL"/>
              <a:t>Klik om stijl te bewerken</a:t>
            </a:r>
            <a:endParaRPr lang="nl-BE"/>
          </a:p>
        </p:txBody>
      </p:sp>
      <p:sp>
        <p:nvSpPr>
          <p:cNvPr id="11" name="Tijdelijke aanduiding voor inhoud 2"/>
          <p:cNvSpPr>
            <a:spLocks noGrp="1"/>
          </p:cNvSpPr>
          <p:nvPr>
            <p:ph idx="1"/>
          </p:nvPr>
        </p:nvSpPr>
        <p:spPr>
          <a:xfrm>
            <a:off x="1679509" y="1600206"/>
            <a:ext cx="9902891" cy="4525963"/>
          </a:xfrm>
        </p:spPr>
        <p:txBody>
          <a:bodyPr/>
          <a:lstStyle>
            <a:lvl1pPr>
              <a:buClrTx/>
              <a:defRPr>
                <a:latin typeface="+mn-lt"/>
                <a:cs typeface="Arial" pitchFamily="34" charset="0"/>
              </a:defRPr>
            </a:lvl1pPr>
            <a:lvl2pPr algn="l">
              <a:buClr>
                <a:srgbClr val="BF18B3"/>
              </a:buClr>
              <a:defRPr>
                <a:solidFill>
                  <a:srgbClr val="BF18B3"/>
                </a:solidFill>
                <a:latin typeface="+mn-lt"/>
                <a:cs typeface="Arial" pitchFamily="34" charset="0"/>
              </a:defRPr>
            </a:lvl2pPr>
            <a:lvl3pPr>
              <a:buClr>
                <a:srgbClr val="F18E00"/>
              </a:buClr>
              <a:defRPr>
                <a:solidFill>
                  <a:srgbClr val="FF8414"/>
                </a:solidFill>
                <a:latin typeface="+mn-lt"/>
                <a:cs typeface="Arial" pitchFamily="34" charset="0"/>
              </a:defRPr>
            </a:lvl3pPr>
            <a:lvl4pPr>
              <a:buClr>
                <a:schemeClr val="tx1"/>
              </a:buClr>
              <a:defRPr>
                <a:solidFill>
                  <a:schemeClr val="tx1"/>
                </a:solidFill>
                <a:latin typeface="+mn-lt"/>
                <a:cs typeface="Arial" pitchFamily="34" charset="0"/>
              </a:defRPr>
            </a:lvl4pPr>
            <a:lvl5pPr>
              <a:buClr>
                <a:srgbClr val="BF18B3"/>
              </a:buClr>
              <a:defRPr>
                <a:latin typeface="+mn-lt"/>
                <a:cs typeface="Arial" pitchFamily="34" charset="0"/>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pic>
        <p:nvPicPr>
          <p:cNvPr id="9" name="Afbeelding 8">
            <a:extLst>
              <a:ext uri="{FF2B5EF4-FFF2-40B4-BE49-F238E27FC236}">
                <a16:creationId xmlns:a16="http://schemas.microsoft.com/office/drawing/2014/main" id="{C3C811FA-C6DE-4403-9EF4-1188EB518A5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38728" t="15981"/>
          <a:stretch/>
        </p:blipFill>
        <p:spPr>
          <a:xfrm>
            <a:off x="0" y="0"/>
            <a:ext cx="1225004" cy="1679807"/>
          </a:xfrm>
          <a:prstGeom prst="rect">
            <a:avLst/>
          </a:prstGeom>
        </p:spPr>
      </p:pic>
    </p:spTree>
    <p:extLst>
      <p:ext uri="{BB962C8B-B14F-4D97-AF65-F5344CB8AC3E}">
        <p14:creationId xmlns:p14="http://schemas.microsoft.com/office/powerpoint/2010/main" val="111150553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6_Titel en object">
    <p:spTree>
      <p:nvGrpSpPr>
        <p:cNvPr id="1" name=""/>
        <p:cNvGrpSpPr/>
        <p:nvPr/>
      </p:nvGrpSpPr>
      <p:grpSpPr>
        <a:xfrm>
          <a:off x="0" y="0"/>
          <a:ext cx="0" cy="0"/>
          <a:chOff x="0" y="0"/>
          <a:chExt cx="0" cy="0"/>
        </a:xfrm>
      </p:grpSpPr>
      <p:sp>
        <p:nvSpPr>
          <p:cNvPr id="13" name="Rechthoek 12"/>
          <p:cNvSpPr/>
          <p:nvPr userDrawn="1"/>
        </p:nvSpPr>
        <p:spPr>
          <a:xfrm>
            <a:off x="8962493" y="6503401"/>
            <a:ext cx="2749507" cy="360000"/>
          </a:xfrm>
          <a:prstGeom prst="rect">
            <a:avLst/>
          </a:prstGeom>
          <a:solidFill>
            <a:srgbClr val="B1B6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a:solidFill>
                <a:prstClr val="white"/>
              </a:solidFill>
            </a:endParaRPr>
          </a:p>
        </p:txBody>
      </p:sp>
      <p:sp>
        <p:nvSpPr>
          <p:cNvPr id="14" name="Rechthoek 13"/>
          <p:cNvSpPr/>
          <p:nvPr userDrawn="1"/>
        </p:nvSpPr>
        <p:spPr>
          <a:xfrm>
            <a:off x="11712000" y="-27383"/>
            <a:ext cx="480000" cy="6885383"/>
          </a:xfrm>
          <a:prstGeom prst="rect">
            <a:avLst/>
          </a:prstGeom>
          <a:solidFill>
            <a:srgbClr val="EF8A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a:solidFill>
                <a:prstClr val="white"/>
              </a:solidFill>
            </a:endParaRPr>
          </a:p>
        </p:txBody>
      </p:sp>
      <p:sp>
        <p:nvSpPr>
          <p:cNvPr id="8" name="Tijdelijke aanduiding voor dianummer 7"/>
          <p:cNvSpPr>
            <a:spLocks noGrp="1"/>
          </p:cNvSpPr>
          <p:nvPr>
            <p:ph type="sldNum" sz="quarter" idx="11"/>
          </p:nvPr>
        </p:nvSpPr>
        <p:spPr>
          <a:xfrm>
            <a:off x="9442493" y="6429400"/>
            <a:ext cx="2749507" cy="428600"/>
          </a:xfrm>
        </p:spPr>
        <p:txBody>
          <a:bodyPr/>
          <a:lstStyle>
            <a:lvl1pPr>
              <a:defRPr>
                <a:solidFill>
                  <a:schemeClr val="bg1"/>
                </a:solidFill>
              </a:defRPr>
            </a:lvl1pPr>
          </a:lstStyle>
          <a:p>
            <a:fld id="{189E3A5C-986B-47BE-8F96-3787467B82A8}" type="slidenum">
              <a:rPr lang="nl-BE" smtClean="0">
                <a:solidFill>
                  <a:prstClr val="white"/>
                </a:solidFill>
              </a:rPr>
              <a:pPr/>
              <a:t>‹#›</a:t>
            </a:fld>
            <a:endParaRPr lang="nl-BE">
              <a:solidFill>
                <a:prstClr val="white"/>
              </a:solidFill>
            </a:endParaRPr>
          </a:p>
        </p:txBody>
      </p:sp>
      <p:sp>
        <p:nvSpPr>
          <p:cNvPr id="10" name="Titel 1"/>
          <p:cNvSpPr>
            <a:spLocks noGrp="1"/>
          </p:cNvSpPr>
          <p:nvPr>
            <p:ph type="title"/>
          </p:nvPr>
        </p:nvSpPr>
        <p:spPr>
          <a:xfrm>
            <a:off x="1679509" y="274638"/>
            <a:ext cx="9902891" cy="1143000"/>
          </a:xfrm>
        </p:spPr>
        <p:txBody>
          <a:bodyPr/>
          <a:lstStyle/>
          <a:p>
            <a:r>
              <a:rPr lang="nl-NL"/>
              <a:t>Klik om stijl te bewerken</a:t>
            </a:r>
            <a:endParaRPr lang="nl-BE"/>
          </a:p>
        </p:txBody>
      </p:sp>
      <p:sp>
        <p:nvSpPr>
          <p:cNvPr id="11" name="Tijdelijke aanduiding voor inhoud 2"/>
          <p:cNvSpPr>
            <a:spLocks noGrp="1"/>
          </p:cNvSpPr>
          <p:nvPr>
            <p:ph idx="1"/>
          </p:nvPr>
        </p:nvSpPr>
        <p:spPr>
          <a:xfrm>
            <a:off x="1679509" y="1600206"/>
            <a:ext cx="9902891" cy="4525963"/>
          </a:xfrm>
        </p:spPr>
        <p:txBody>
          <a:bodyPr/>
          <a:lstStyle>
            <a:lvl1pPr>
              <a:buClrTx/>
              <a:defRPr>
                <a:latin typeface="+mn-lt"/>
                <a:cs typeface="Arial" pitchFamily="34" charset="0"/>
              </a:defRPr>
            </a:lvl1pPr>
            <a:lvl2pPr algn="l">
              <a:buClr>
                <a:srgbClr val="BF18B3"/>
              </a:buClr>
              <a:defRPr>
                <a:solidFill>
                  <a:srgbClr val="BF18B3"/>
                </a:solidFill>
                <a:latin typeface="+mn-lt"/>
                <a:cs typeface="Arial" pitchFamily="34" charset="0"/>
              </a:defRPr>
            </a:lvl2pPr>
            <a:lvl3pPr>
              <a:buClr>
                <a:srgbClr val="F18E00"/>
              </a:buClr>
              <a:defRPr>
                <a:solidFill>
                  <a:srgbClr val="FF8414"/>
                </a:solidFill>
                <a:latin typeface="+mn-lt"/>
                <a:cs typeface="Arial" pitchFamily="34" charset="0"/>
              </a:defRPr>
            </a:lvl3pPr>
            <a:lvl4pPr>
              <a:buClr>
                <a:schemeClr val="tx1"/>
              </a:buClr>
              <a:defRPr>
                <a:solidFill>
                  <a:schemeClr val="tx1"/>
                </a:solidFill>
                <a:latin typeface="+mn-lt"/>
                <a:cs typeface="Arial" pitchFamily="34" charset="0"/>
              </a:defRPr>
            </a:lvl4pPr>
            <a:lvl5pPr>
              <a:buClr>
                <a:srgbClr val="BF18B3"/>
              </a:buClr>
              <a:defRPr>
                <a:latin typeface="+mn-lt"/>
                <a:cs typeface="Arial" pitchFamily="34" charset="0"/>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pic>
        <p:nvPicPr>
          <p:cNvPr id="9" name="Afbeelding 8">
            <a:extLst>
              <a:ext uri="{FF2B5EF4-FFF2-40B4-BE49-F238E27FC236}">
                <a16:creationId xmlns:a16="http://schemas.microsoft.com/office/drawing/2014/main" id="{506B9DAA-9901-4320-B7E5-E2B253AAAD7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38728" t="15981"/>
          <a:stretch/>
        </p:blipFill>
        <p:spPr>
          <a:xfrm>
            <a:off x="0" y="0"/>
            <a:ext cx="1225004" cy="1679807"/>
          </a:xfrm>
          <a:prstGeom prst="rect">
            <a:avLst/>
          </a:prstGeom>
        </p:spPr>
      </p:pic>
    </p:spTree>
    <p:extLst>
      <p:ext uri="{BB962C8B-B14F-4D97-AF65-F5344CB8AC3E}">
        <p14:creationId xmlns:p14="http://schemas.microsoft.com/office/powerpoint/2010/main" val="31716625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Titel en object">
    <p:spTree>
      <p:nvGrpSpPr>
        <p:cNvPr id="1" name=""/>
        <p:cNvGrpSpPr/>
        <p:nvPr/>
      </p:nvGrpSpPr>
      <p:grpSpPr>
        <a:xfrm>
          <a:off x="0" y="0"/>
          <a:ext cx="0" cy="0"/>
          <a:chOff x="0" y="0"/>
          <a:chExt cx="0" cy="0"/>
        </a:xfrm>
      </p:grpSpPr>
      <p:sp>
        <p:nvSpPr>
          <p:cNvPr id="12" name="Rechthoek 11"/>
          <p:cNvSpPr/>
          <p:nvPr userDrawn="1"/>
        </p:nvSpPr>
        <p:spPr>
          <a:xfrm>
            <a:off x="0" y="6498024"/>
            <a:ext cx="12192000" cy="360000"/>
          </a:xfrm>
          <a:prstGeom prst="rect">
            <a:avLst/>
          </a:prstGeom>
          <a:solidFill>
            <a:srgbClr val="57C3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a:solidFill>
                <a:prstClr val="white"/>
              </a:solidFill>
            </a:endParaRPr>
          </a:p>
        </p:txBody>
      </p:sp>
      <p:sp>
        <p:nvSpPr>
          <p:cNvPr id="13" name="Rechthoek 12"/>
          <p:cNvSpPr/>
          <p:nvPr userDrawn="1"/>
        </p:nvSpPr>
        <p:spPr>
          <a:xfrm>
            <a:off x="11712043" y="3260834"/>
            <a:ext cx="480000" cy="3240000"/>
          </a:xfrm>
          <a:prstGeom prst="rect">
            <a:avLst/>
          </a:prstGeom>
          <a:solidFill>
            <a:srgbClr val="B22A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a:solidFill>
                <a:prstClr val="white"/>
              </a:solidFill>
            </a:endParaRPr>
          </a:p>
        </p:txBody>
      </p:sp>
      <p:sp>
        <p:nvSpPr>
          <p:cNvPr id="11" name="Tijdelijke aanduiding voor dianummer 7"/>
          <p:cNvSpPr txBox="1">
            <a:spLocks/>
          </p:cNvSpPr>
          <p:nvPr userDrawn="1"/>
        </p:nvSpPr>
        <p:spPr>
          <a:xfrm>
            <a:off x="9347200" y="6429400"/>
            <a:ext cx="2844800" cy="428600"/>
          </a:xfrm>
          <a:prstGeom prst="rect">
            <a:avLst/>
          </a:prstGeom>
        </p:spPr>
        <p:txBody>
          <a:bodyPr vert="horz" lIns="68580" tIns="34290" rIns="68580" bIns="34290" rtlCol="0" anchor="ctr"/>
          <a:lstStyle>
            <a:lvl1pPr>
              <a:defRPr>
                <a:solidFill>
                  <a:schemeClr val="bg1"/>
                </a:solidFill>
              </a:defRPr>
            </a:lvl1pPr>
          </a:lstStyle>
          <a:p>
            <a:pPr algn="r">
              <a:defRPr/>
            </a:pPr>
            <a:fld id="{189E3A5C-986B-47BE-8F96-3787467B82A8}" type="slidenum">
              <a:rPr lang="nl-BE" sz="900" smtClean="0">
                <a:solidFill>
                  <a:prstClr val="white"/>
                </a:solidFill>
              </a:rPr>
              <a:pPr algn="r">
                <a:defRPr/>
              </a:pPr>
              <a:t>‹#›</a:t>
            </a:fld>
            <a:endParaRPr lang="nl-BE" sz="900">
              <a:solidFill>
                <a:prstClr val="white"/>
              </a:solidFill>
            </a:endParaRPr>
          </a:p>
        </p:txBody>
      </p:sp>
      <p:sp>
        <p:nvSpPr>
          <p:cNvPr id="9" name="Titel 1"/>
          <p:cNvSpPr>
            <a:spLocks noGrp="1"/>
          </p:cNvSpPr>
          <p:nvPr>
            <p:ph type="title"/>
          </p:nvPr>
        </p:nvSpPr>
        <p:spPr>
          <a:xfrm>
            <a:off x="1679509" y="274638"/>
            <a:ext cx="9902891" cy="1143000"/>
          </a:xfrm>
        </p:spPr>
        <p:txBody>
          <a:bodyPr/>
          <a:lstStyle/>
          <a:p>
            <a:r>
              <a:rPr lang="nl-NL"/>
              <a:t>Klik om stijl te bewerken</a:t>
            </a:r>
            <a:endParaRPr lang="nl-BE"/>
          </a:p>
        </p:txBody>
      </p:sp>
      <p:sp>
        <p:nvSpPr>
          <p:cNvPr id="10" name="Tijdelijke aanduiding voor inhoud 2"/>
          <p:cNvSpPr>
            <a:spLocks noGrp="1"/>
          </p:cNvSpPr>
          <p:nvPr>
            <p:ph idx="1"/>
          </p:nvPr>
        </p:nvSpPr>
        <p:spPr>
          <a:xfrm>
            <a:off x="1679509" y="1600206"/>
            <a:ext cx="9902891" cy="4525963"/>
          </a:xfrm>
        </p:spPr>
        <p:txBody>
          <a:bodyPr/>
          <a:lstStyle>
            <a:lvl1pPr>
              <a:buClrTx/>
              <a:defRPr>
                <a:latin typeface="+mn-lt"/>
                <a:cs typeface="Arial" pitchFamily="34" charset="0"/>
              </a:defRPr>
            </a:lvl1pPr>
            <a:lvl2pPr algn="l">
              <a:buClr>
                <a:srgbClr val="BF18B3"/>
              </a:buClr>
              <a:defRPr>
                <a:solidFill>
                  <a:srgbClr val="BF18B3"/>
                </a:solidFill>
                <a:latin typeface="+mn-lt"/>
                <a:cs typeface="Arial" pitchFamily="34" charset="0"/>
              </a:defRPr>
            </a:lvl2pPr>
            <a:lvl3pPr>
              <a:buClr>
                <a:srgbClr val="F18E00"/>
              </a:buClr>
              <a:defRPr>
                <a:solidFill>
                  <a:srgbClr val="FF8414"/>
                </a:solidFill>
                <a:latin typeface="+mn-lt"/>
                <a:cs typeface="Arial" pitchFamily="34" charset="0"/>
              </a:defRPr>
            </a:lvl3pPr>
            <a:lvl4pPr>
              <a:buClr>
                <a:schemeClr val="tx1"/>
              </a:buClr>
              <a:defRPr>
                <a:solidFill>
                  <a:schemeClr val="tx1"/>
                </a:solidFill>
                <a:latin typeface="+mn-lt"/>
                <a:cs typeface="Arial" pitchFamily="34" charset="0"/>
              </a:defRPr>
            </a:lvl4pPr>
            <a:lvl5pPr>
              <a:buClr>
                <a:srgbClr val="BF18B3"/>
              </a:buClr>
              <a:defRPr>
                <a:latin typeface="+mn-lt"/>
                <a:cs typeface="Arial" pitchFamily="34" charset="0"/>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pic>
        <p:nvPicPr>
          <p:cNvPr id="8" name="Afbeelding 7">
            <a:extLst>
              <a:ext uri="{FF2B5EF4-FFF2-40B4-BE49-F238E27FC236}">
                <a16:creationId xmlns:a16="http://schemas.microsoft.com/office/drawing/2014/main" id="{4766BCCB-DCFC-42AF-A313-98EC1B241BA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38728" t="15981"/>
          <a:stretch/>
        </p:blipFill>
        <p:spPr>
          <a:xfrm>
            <a:off x="0" y="0"/>
            <a:ext cx="1225004" cy="1679807"/>
          </a:xfrm>
          <a:prstGeom prst="rect">
            <a:avLst/>
          </a:prstGeom>
        </p:spPr>
      </p:pic>
    </p:spTree>
    <p:extLst>
      <p:ext uri="{BB962C8B-B14F-4D97-AF65-F5344CB8AC3E}">
        <p14:creationId xmlns:p14="http://schemas.microsoft.com/office/powerpoint/2010/main" val="284891262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achtergrond verticaal leeg 2">
    <p:spTree>
      <p:nvGrpSpPr>
        <p:cNvPr id="1" name=""/>
        <p:cNvGrpSpPr/>
        <p:nvPr/>
      </p:nvGrpSpPr>
      <p:grpSpPr>
        <a:xfrm>
          <a:off x="0" y="0"/>
          <a:ext cx="0" cy="0"/>
          <a:chOff x="0" y="0"/>
          <a:chExt cx="0" cy="0"/>
        </a:xfrm>
      </p:grpSpPr>
      <p:sp>
        <p:nvSpPr>
          <p:cNvPr id="3" name="Rechthoek 2"/>
          <p:cNvSpPr/>
          <p:nvPr userDrawn="1"/>
        </p:nvSpPr>
        <p:spPr>
          <a:xfrm rot="16200000" flipH="1" flipV="1">
            <a:off x="-3190895" y="3190895"/>
            <a:ext cx="6858000" cy="476211"/>
          </a:xfrm>
          <a:prstGeom prst="rect">
            <a:avLst/>
          </a:prstGeom>
          <a:solidFill>
            <a:srgbClr val="EF8A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013">
              <a:solidFill>
                <a:prstClr val="white"/>
              </a:solidFill>
            </a:endParaRPr>
          </a:p>
        </p:txBody>
      </p:sp>
      <p:sp>
        <p:nvSpPr>
          <p:cNvPr id="4" name="Rechthoek 3"/>
          <p:cNvSpPr/>
          <p:nvPr userDrawn="1"/>
        </p:nvSpPr>
        <p:spPr>
          <a:xfrm rot="16200000" flipH="1" flipV="1">
            <a:off x="2456212" y="-1980000"/>
            <a:ext cx="360000" cy="4320000"/>
          </a:xfrm>
          <a:prstGeom prst="rect">
            <a:avLst/>
          </a:prstGeom>
          <a:solidFill>
            <a:srgbClr val="B1B6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013">
              <a:solidFill>
                <a:prstClr val="white"/>
              </a:solidFill>
            </a:endParaRPr>
          </a:p>
        </p:txBody>
      </p:sp>
      <p:sp>
        <p:nvSpPr>
          <p:cNvPr id="6" name="Tijdelijke aanduiding voor inhoud 2"/>
          <p:cNvSpPr>
            <a:spLocks noGrp="1"/>
          </p:cNvSpPr>
          <p:nvPr>
            <p:ph idx="1"/>
          </p:nvPr>
        </p:nvSpPr>
        <p:spPr>
          <a:xfrm>
            <a:off x="1640792" y="1276865"/>
            <a:ext cx="9941608" cy="4849300"/>
          </a:xfrm>
        </p:spPr>
        <p:txBody>
          <a:bodyPr/>
          <a:lstStyle>
            <a:lvl1pPr>
              <a:buClr>
                <a:schemeClr val="tx1"/>
              </a:buClr>
              <a:defRPr>
                <a:latin typeface="Trebuchet MS" panose="020B0603020202020204" pitchFamily="34" charset="0"/>
                <a:cs typeface="Arial" pitchFamily="34" charset="0"/>
              </a:defRPr>
            </a:lvl1pPr>
            <a:lvl2pPr algn="l">
              <a:buClr>
                <a:srgbClr val="BF18B3"/>
              </a:buClr>
              <a:defRPr>
                <a:solidFill>
                  <a:srgbClr val="BF18B3"/>
                </a:solidFill>
                <a:latin typeface="Trebuchet MS" panose="020B0603020202020204" pitchFamily="34" charset="0"/>
                <a:cs typeface="Arial" pitchFamily="34" charset="0"/>
              </a:defRPr>
            </a:lvl2pPr>
            <a:lvl3pPr>
              <a:buClr>
                <a:srgbClr val="F18E00"/>
              </a:buClr>
              <a:defRPr>
                <a:solidFill>
                  <a:srgbClr val="FF8414"/>
                </a:solidFill>
                <a:latin typeface="Trebuchet MS" panose="020B0603020202020204" pitchFamily="34" charset="0"/>
                <a:cs typeface="Arial" pitchFamily="34" charset="0"/>
              </a:defRPr>
            </a:lvl3pPr>
            <a:lvl4pPr>
              <a:buClr>
                <a:schemeClr val="tx1"/>
              </a:buClr>
              <a:defRPr>
                <a:latin typeface="Trebuchet MS" panose="020B0603020202020204" pitchFamily="34" charset="0"/>
                <a:cs typeface="Arial" pitchFamily="34" charset="0"/>
              </a:defRPr>
            </a:lvl4pPr>
            <a:lvl5pPr>
              <a:buClr>
                <a:srgbClr val="BF18B3"/>
              </a:buClr>
              <a:defRPr>
                <a:solidFill>
                  <a:srgbClr val="BF18B3"/>
                </a:solidFill>
                <a:latin typeface="Trebuchet MS" panose="020B0603020202020204" pitchFamily="34" charset="0"/>
                <a:cs typeface="Arial" pitchFamily="34" charset="0"/>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5" name="Titel 1"/>
          <p:cNvSpPr>
            <a:spLocks noGrp="1"/>
          </p:cNvSpPr>
          <p:nvPr>
            <p:ph type="title" hasCustomPrompt="1"/>
          </p:nvPr>
        </p:nvSpPr>
        <p:spPr>
          <a:xfrm>
            <a:off x="1640794" y="385341"/>
            <a:ext cx="9941607" cy="796908"/>
          </a:xfrm>
        </p:spPr>
        <p:txBody>
          <a:bodyPr>
            <a:normAutofit/>
          </a:bodyPr>
          <a:lstStyle>
            <a:lvl1pPr algn="l" defTabSz="685783" rtl="0" eaLnBrk="1" latinLnBrk="0" hangingPunct="1">
              <a:spcBef>
                <a:spcPct val="0"/>
              </a:spcBef>
              <a:buNone/>
              <a:defRPr kumimoji="0" lang="nl-BE" sz="2400" b="1" kern="1200" cap="none" baseline="0" dirty="0" smtClean="0">
                <a:solidFill>
                  <a:schemeClr val="tx1"/>
                </a:solidFill>
                <a:effectLst/>
                <a:latin typeface="+mj-lt"/>
                <a:ea typeface="+mj-ea"/>
                <a:cs typeface="Arial" pitchFamily="34" charset="0"/>
              </a:defRPr>
            </a:lvl1pPr>
          </a:lstStyle>
          <a:p>
            <a:r>
              <a:rPr lang="nl-NL"/>
              <a:t>Klik om de stijl te bewerken</a:t>
            </a:r>
            <a:endParaRPr lang="nl-BE"/>
          </a:p>
        </p:txBody>
      </p:sp>
      <p:sp>
        <p:nvSpPr>
          <p:cNvPr id="7" name="Tijdelijke aanduiding voor dianummer 7"/>
          <p:cNvSpPr>
            <a:spLocks noGrp="1"/>
          </p:cNvSpPr>
          <p:nvPr>
            <p:ph type="sldNum" sz="quarter" idx="11"/>
          </p:nvPr>
        </p:nvSpPr>
        <p:spPr>
          <a:xfrm>
            <a:off x="-1" y="6429400"/>
            <a:ext cx="476213" cy="428600"/>
          </a:xfrm>
        </p:spPr>
        <p:txBody>
          <a:bodyPr/>
          <a:lstStyle>
            <a:lvl1pPr algn="ctr">
              <a:defRPr>
                <a:solidFill>
                  <a:schemeClr val="bg1"/>
                </a:solidFill>
              </a:defRPr>
            </a:lvl1pPr>
          </a:lstStyle>
          <a:p>
            <a:fld id="{189E3A5C-986B-47BE-8F96-3787467B82A8}" type="slidenum">
              <a:rPr lang="nl-BE" smtClean="0">
                <a:solidFill>
                  <a:prstClr val="white"/>
                </a:solidFill>
              </a:rPr>
              <a:pPr/>
              <a:t>‹#›</a:t>
            </a:fld>
            <a:endParaRPr lang="nl-BE">
              <a:solidFill>
                <a:prstClr val="white"/>
              </a:solidFill>
            </a:endParaRPr>
          </a:p>
        </p:txBody>
      </p:sp>
    </p:spTree>
    <p:extLst>
      <p:ext uri="{BB962C8B-B14F-4D97-AF65-F5344CB8AC3E}">
        <p14:creationId xmlns:p14="http://schemas.microsoft.com/office/powerpoint/2010/main" val="1216870979"/>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achtergrond verticaal leeg 3">
    <p:spTree>
      <p:nvGrpSpPr>
        <p:cNvPr id="1" name=""/>
        <p:cNvGrpSpPr/>
        <p:nvPr/>
      </p:nvGrpSpPr>
      <p:grpSpPr>
        <a:xfrm>
          <a:off x="0" y="0"/>
          <a:ext cx="0" cy="0"/>
          <a:chOff x="0" y="0"/>
          <a:chExt cx="0" cy="0"/>
        </a:xfrm>
      </p:grpSpPr>
      <p:sp>
        <p:nvSpPr>
          <p:cNvPr id="3" name="Rechthoek 2"/>
          <p:cNvSpPr/>
          <p:nvPr userDrawn="1"/>
        </p:nvSpPr>
        <p:spPr>
          <a:xfrm rot="16200000" flipH="1" flipV="1">
            <a:off x="-3190895" y="3190895"/>
            <a:ext cx="6858000" cy="476211"/>
          </a:xfrm>
          <a:prstGeom prst="rect">
            <a:avLst/>
          </a:prstGeom>
          <a:solidFill>
            <a:srgbClr val="EF8A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013">
              <a:solidFill>
                <a:prstClr val="white"/>
              </a:solidFill>
            </a:endParaRPr>
          </a:p>
        </p:txBody>
      </p:sp>
      <p:sp>
        <p:nvSpPr>
          <p:cNvPr id="4" name="Rechthoek 3"/>
          <p:cNvSpPr/>
          <p:nvPr userDrawn="1"/>
        </p:nvSpPr>
        <p:spPr>
          <a:xfrm rot="16200000" flipH="1" flipV="1">
            <a:off x="2456212" y="-1980000"/>
            <a:ext cx="360000" cy="4320000"/>
          </a:xfrm>
          <a:prstGeom prst="rect">
            <a:avLst/>
          </a:prstGeom>
          <a:solidFill>
            <a:srgbClr val="B22A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013">
              <a:solidFill>
                <a:prstClr val="white"/>
              </a:solidFill>
            </a:endParaRPr>
          </a:p>
        </p:txBody>
      </p:sp>
      <p:sp>
        <p:nvSpPr>
          <p:cNvPr id="5" name="Tijdelijke aanduiding voor inhoud 2"/>
          <p:cNvSpPr>
            <a:spLocks noGrp="1"/>
          </p:cNvSpPr>
          <p:nvPr>
            <p:ph idx="1"/>
          </p:nvPr>
        </p:nvSpPr>
        <p:spPr>
          <a:xfrm>
            <a:off x="1640792" y="1276865"/>
            <a:ext cx="9941608" cy="4849300"/>
          </a:xfrm>
        </p:spPr>
        <p:txBody>
          <a:bodyPr/>
          <a:lstStyle>
            <a:lvl1pPr>
              <a:buClr>
                <a:schemeClr val="tx1"/>
              </a:buClr>
              <a:defRPr>
                <a:latin typeface="Trebuchet MS" panose="020B0603020202020204" pitchFamily="34" charset="0"/>
                <a:cs typeface="Arial" pitchFamily="34" charset="0"/>
              </a:defRPr>
            </a:lvl1pPr>
            <a:lvl2pPr algn="l">
              <a:buClr>
                <a:srgbClr val="BF18B3"/>
              </a:buClr>
              <a:defRPr>
                <a:solidFill>
                  <a:srgbClr val="BF18B3"/>
                </a:solidFill>
                <a:latin typeface="Trebuchet MS" panose="020B0603020202020204" pitchFamily="34" charset="0"/>
                <a:cs typeface="Arial" pitchFamily="34" charset="0"/>
              </a:defRPr>
            </a:lvl2pPr>
            <a:lvl3pPr>
              <a:buClr>
                <a:srgbClr val="F18E00"/>
              </a:buClr>
              <a:defRPr>
                <a:solidFill>
                  <a:srgbClr val="FF8414"/>
                </a:solidFill>
                <a:latin typeface="Trebuchet MS" panose="020B0603020202020204" pitchFamily="34" charset="0"/>
                <a:cs typeface="Arial" pitchFamily="34" charset="0"/>
              </a:defRPr>
            </a:lvl3pPr>
            <a:lvl4pPr>
              <a:buClr>
                <a:schemeClr val="tx1"/>
              </a:buClr>
              <a:defRPr>
                <a:latin typeface="Trebuchet MS" panose="020B0603020202020204" pitchFamily="34" charset="0"/>
                <a:cs typeface="Arial" pitchFamily="34" charset="0"/>
              </a:defRPr>
            </a:lvl4pPr>
            <a:lvl5pPr>
              <a:buClr>
                <a:srgbClr val="BF18B3"/>
              </a:buClr>
              <a:defRPr>
                <a:solidFill>
                  <a:srgbClr val="BF18B3"/>
                </a:solidFill>
                <a:latin typeface="Trebuchet MS" panose="020B0603020202020204" pitchFamily="34" charset="0"/>
                <a:cs typeface="Arial" pitchFamily="34" charset="0"/>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6" name="Titel 1"/>
          <p:cNvSpPr>
            <a:spLocks noGrp="1"/>
          </p:cNvSpPr>
          <p:nvPr>
            <p:ph type="title" hasCustomPrompt="1"/>
          </p:nvPr>
        </p:nvSpPr>
        <p:spPr>
          <a:xfrm>
            <a:off x="1640794" y="385341"/>
            <a:ext cx="9941607" cy="796908"/>
          </a:xfrm>
        </p:spPr>
        <p:txBody>
          <a:bodyPr>
            <a:normAutofit/>
          </a:bodyPr>
          <a:lstStyle>
            <a:lvl1pPr algn="l" defTabSz="685783" rtl="0" eaLnBrk="1" latinLnBrk="0" hangingPunct="1">
              <a:spcBef>
                <a:spcPct val="0"/>
              </a:spcBef>
              <a:buNone/>
              <a:defRPr kumimoji="0" lang="nl-BE" sz="2400" b="1" kern="1200" cap="none" baseline="0" dirty="0" smtClean="0">
                <a:solidFill>
                  <a:schemeClr val="tx1"/>
                </a:solidFill>
                <a:effectLst/>
                <a:latin typeface="+mj-lt"/>
                <a:ea typeface="+mj-ea"/>
                <a:cs typeface="Arial" pitchFamily="34" charset="0"/>
              </a:defRPr>
            </a:lvl1pPr>
          </a:lstStyle>
          <a:p>
            <a:r>
              <a:rPr lang="nl-NL"/>
              <a:t>Klik om de stijl te bewerken</a:t>
            </a:r>
            <a:endParaRPr lang="nl-BE"/>
          </a:p>
        </p:txBody>
      </p:sp>
      <p:sp>
        <p:nvSpPr>
          <p:cNvPr id="8" name="Tijdelijke aanduiding voor dianummer 7"/>
          <p:cNvSpPr>
            <a:spLocks noGrp="1"/>
          </p:cNvSpPr>
          <p:nvPr>
            <p:ph type="sldNum" sz="quarter" idx="11"/>
          </p:nvPr>
        </p:nvSpPr>
        <p:spPr>
          <a:xfrm>
            <a:off x="1" y="6416838"/>
            <a:ext cx="476212" cy="428600"/>
          </a:xfrm>
        </p:spPr>
        <p:txBody>
          <a:bodyPr/>
          <a:lstStyle>
            <a:lvl1pPr algn="ctr">
              <a:defRPr>
                <a:solidFill>
                  <a:schemeClr val="bg1"/>
                </a:solidFill>
              </a:defRPr>
            </a:lvl1pPr>
          </a:lstStyle>
          <a:p>
            <a:fld id="{189E3A5C-986B-47BE-8F96-3787467B82A8}" type="slidenum">
              <a:rPr lang="nl-BE" smtClean="0">
                <a:solidFill>
                  <a:prstClr val="white"/>
                </a:solidFill>
              </a:rPr>
              <a:pPr/>
              <a:t>‹#›</a:t>
            </a:fld>
            <a:endParaRPr lang="nl-BE">
              <a:solidFill>
                <a:prstClr val="white"/>
              </a:solidFill>
            </a:endParaRPr>
          </a:p>
        </p:txBody>
      </p:sp>
    </p:spTree>
    <p:extLst>
      <p:ext uri="{BB962C8B-B14F-4D97-AF65-F5344CB8AC3E}">
        <p14:creationId xmlns:p14="http://schemas.microsoft.com/office/powerpoint/2010/main" val="3460334543"/>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achtergrond verticaal leeg 5">
    <p:spTree>
      <p:nvGrpSpPr>
        <p:cNvPr id="1" name=""/>
        <p:cNvGrpSpPr/>
        <p:nvPr/>
      </p:nvGrpSpPr>
      <p:grpSpPr>
        <a:xfrm>
          <a:off x="0" y="0"/>
          <a:ext cx="0" cy="0"/>
          <a:chOff x="0" y="0"/>
          <a:chExt cx="0" cy="0"/>
        </a:xfrm>
      </p:grpSpPr>
      <p:sp>
        <p:nvSpPr>
          <p:cNvPr id="3" name="Rechthoek 2"/>
          <p:cNvSpPr/>
          <p:nvPr userDrawn="1"/>
        </p:nvSpPr>
        <p:spPr>
          <a:xfrm rot="16200000" flipH="1" flipV="1">
            <a:off x="-3190895" y="3190895"/>
            <a:ext cx="6858000" cy="476211"/>
          </a:xfrm>
          <a:prstGeom prst="rect">
            <a:avLst/>
          </a:prstGeom>
          <a:solidFill>
            <a:srgbClr val="EF8A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013">
              <a:solidFill>
                <a:prstClr val="white"/>
              </a:solidFill>
            </a:endParaRPr>
          </a:p>
        </p:txBody>
      </p:sp>
      <p:sp>
        <p:nvSpPr>
          <p:cNvPr id="4" name="Rechthoek 3"/>
          <p:cNvSpPr/>
          <p:nvPr userDrawn="1"/>
        </p:nvSpPr>
        <p:spPr>
          <a:xfrm rot="16200000" flipH="1" flipV="1">
            <a:off x="2456212" y="-1980000"/>
            <a:ext cx="360000" cy="4320000"/>
          </a:xfrm>
          <a:prstGeom prst="rect">
            <a:avLst/>
          </a:prstGeom>
          <a:solidFill>
            <a:srgbClr val="57C3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013">
              <a:solidFill>
                <a:prstClr val="white"/>
              </a:solidFill>
            </a:endParaRPr>
          </a:p>
        </p:txBody>
      </p:sp>
      <p:sp>
        <p:nvSpPr>
          <p:cNvPr id="5" name="Tijdelijke aanduiding voor inhoud 2"/>
          <p:cNvSpPr>
            <a:spLocks noGrp="1"/>
          </p:cNvSpPr>
          <p:nvPr>
            <p:ph idx="1"/>
          </p:nvPr>
        </p:nvSpPr>
        <p:spPr>
          <a:xfrm>
            <a:off x="1640792" y="1276865"/>
            <a:ext cx="9941608" cy="4849300"/>
          </a:xfrm>
        </p:spPr>
        <p:txBody>
          <a:bodyPr/>
          <a:lstStyle>
            <a:lvl1pPr>
              <a:buClr>
                <a:schemeClr val="tx1"/>
              </a:buClr>
              <a:defRPr>
                <a:latin typeface="Trebuchet MS" panose="020B0603020202020204" pitchFamily="34" charset="0"/>
                <a:cs typeface="Arial" pitchFamily="34" charset="0"/>
              </a:defRPr>
            </a:lvl1pPr>
            <a:lvl2pPr algn="l">
              <a:buClr>
                <a:srgbClr val="BF18B3"/>
              </a:buClr>
              <a:defRPr>
                <a:solidFill>
                  <a:srgbClr val="BF18B3"/>
                </a:solidFill>
                <a:latin typeface="Trebuchet MS" panose="020B0603020202020204" pitchFamily="34" charset="0"/>
                <a:cs typeface="Arial" pitchFamily="34" charset="0"/>
              </a:defRPr>
            </a:lvl2pPr>
            <a:lvl3pPr>
              <a:buClr>
                <a:srgbClr val="F18E00"/>
              </a:buClr>
              <a:defRPr>
                <a:solidFill>
                  <a:srgbClr val="FF8414"/>
                </a:solidFill>
                <a:latin typeface="Trebuchet MS" panose="020B0603020202020204" pitchFamily="34" charset="0"/>
                <a:cs typeface="Arial" pitchFamily="34" charset="0"/>
              </a:defRPr>
            </a:lvl3pPr>
            <a:lvl4pPr>
              <a:buClr>
                <a:schemeClr val="tx1"/>
              </a:buClr>
              <a:defRPr>
                <a:latin typeface="Trebuchet MS" panose="020B0603020202020204" pitchFamily="34" charset="0"/>
                <a:cs typeface="Arial" pitchFamily="34" charset="0"/>
              </a:defRPr>
            </a:lvl4pPr>
            <a:lvl5pPr>
              <a:buClr>
                <a:srgbClr val="BF18B3"/>
              </a:buClr>
              <a:defRPr>
                <a:solidFill>
                  <a:srgbClr val="BF18B3"/>
                </a:solidFill>
                <a:latin typeface="Trebuchet MS" panose="020B0603020202020204" pitchFamily="34" charset="0"/>
                <a:cs typeface="Arial" pitchFamily="34" charset="0"/>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7" name="Titel 1"/>
          <p:cNvSpPr>
            <a:spLocks noGrp="1"/>
          </p:cNvSpPr>
          <p:nvPr>
            <p:ph type="title" hasCustomPrompt="1"/>
          </p:nvPr>
        </p:nvSpPr>
        <p:spPr>
          <a:xfrm>
            <a:off x="1640794" y="385341"/>
            <a:ext cx="9941607" cy="796908"/>
          </a:xfrm>
        </p:spPr>
        <p:txBody>
          <a:bodyPr>
            <a:normAutofit/>
          </a:bodyPr>
          <a:lstStyle>
            <a:lvl1pPr algn="l" defTabSz="685783" rtl="0" eaLnBrk="1" latinLnBrk="0" hangingPunct="1">
              <a:spcBef>
                <a:spcPct val="0"/>
              </a:spcBef>
              <a:buNone/>
              <a:defRPr kumimoji="0" lang="nl-BE" sz="2400" b="1" kern="1200" cap="none" baseline="0" dirty="0" smtClean="0">
                <a:solidFill>
                  <a:schemeClr val="tx1"/>
                </a:solidFill>
                <a:effectLst/>
                <a:latin typeface="+mj-lt"/>
                <a:ea typeface="+mj-ea"/>
                <a:cs typeface="Arial" pitchFamily="34" charset="0"/>
              </a:defRPr>
            </a:lvl1pPr>
          </a:lstStyle>
          <a:p>
            <a:r>
              <a:rPr lang="nl-NL"/>
              <a:t>Klik om de stijl te bewerken</a:t>
            </a:r>
            <a:endParaRPr lang="nl-BE"/>
          </a:p>
        </p:txBody>
      </p:sp>
      <p:sp>
        <p:nvSpPr>
          <p:cNvPr id="8" name="Tijdelijke aanduiding voor dianummer 7"/>
          <p:cNvSpPr>
            <a:spLocks noGrp="1"/>
          </p:cNvSpPr>
          <p:nvPr>
            <p:ph type="sldNum" sz="quarter" idx="11"/>
          </p:nvPr>
        </p:nvSpPr>
        <p:spPr>
          <a:xfrm>
            <a:off x="1" y="6424749"/>
            <a:ext cx="476212" cy="428600"/>
          </a:xfrm>
        </p:spPr>
        <p:txBody>
          <a:bodyPr/>
          <a:lstStyle>
            <a:lvl1pPr algn="ctr">
              <a:defRPr>
                <a:solidFill>
                  <a:schemeClr val="bg1"/>
                </a:solidFill>
              </a:defRPr>
            </a:lvl1pPr>
          </a:lstStyle>
          <a:p>
            <a:fld id="{189E3A5C-986B-47BE-8F96-3787467B82A8}" type="slidenum">
              <a:rPr lang="nl-BE" smtClean="0">
                <a:solidFill>
                  <a:prstClr val="white"/>
                </a:solidFill>
              </a:rPr>
              <a:pPr/>
              <a:t>‹#›</a:t>
            </a:fld>
            <a:endParaRPr lang="nl-BE">
              <a:solidFill>
                <a:prstClr val="white"/>
              </a:solidFill>
            </a:endParaRPr>
          </a:p>
        </p:txBody>
      </p:sp>
    </p:spTree>
    <p:extLst>
      <p:ext uri="{BB962C8B-B14F-4D97-AF65-F5344CB8AC3E}">
        <p14:creationId xmlns:p14="http://schemas.microsoft.com/office/powerpoint/2010/main" val="1656067966"/>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angepaste indeling">
    <p:spTree>
      <p:nvGrpSpPr>
        <p:cNvPr id="1" name=""/>
        <p:cNvGrpSpPr/>
        <p:nvPr/>
      </p:nvGrpSpPr>
      <p:grpSpPr>
        <a:xfrm>
          <a:off x="0" y="0"/>
          <a:ext cx="0" cy="0"/>
          <a:chOff x="0" y="0"/>
          <a:chExt cx="0" cy="0"/>
        </a:xfrm>
      </p:grpSpPr>
      <p:sp>
        <p:nvSpPr>
          <p:cNvPr id="8" name="Rechthoek 7"/>
          <p:cNvSpPr/>
          <p:nvPr userDrawn="1"/>
        </p:nvSpPr>
        <p:spPr>
          <a:xfrm>
            <a:off x="0" y="6498024"/>
            <a:ext cx="12192000" cy="360000"/>
          </a:xfrm>
          <a:prstGeom prst="rect">
            <a:avLst/>
          </a:prstGeom>
          <a:solidFill>
            <a:srgbClr val="57C3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a:solidFill>
                <a:prstClr val="white"/>
              </a:solidFill>
            </a:endParaRPr>
          </a:p>
        </p:txBody>
      </p:sp>
      <p:sp>
        <p:nvSpPr>
          <p:cNvPr id="9" name="Rechthoek 8"/>
          <p:cNvSpPr/>
          <p:nvPr userDrawn="1"/>
        </p:nvSpPr>
        <p:spPr>
          <a:xfrm>
            <a:off x="11712000" y="3260834"/>
            <a:ext cx="480000" cy="3240000"/>
          </a:xfrm>
          <a:prstGeom prst="rect">
            <a:avLst/>
          </a:prstGeom>
          <a:solidFill>
            <a:srgbClr val="B1B6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a:solidFill>
                <a:prstClr val="white"/>
              </a:solidFill>
            </a:endParaRPr>
          </a:p>
        </p:txBody>
      </p:sp>
      <p:sp>
        <p:nvSpPr>
          <p:cNvPr id="11" name="Tijdelijke aanduiding voor dianummer 7">
            <a:extLst>
              <a:ext uri="{FF2B5EF4-FFF2-40B4-BE49-F238E27FC236}">
                <a16:creationId xmlns:a16="http://schemas.microsoft.com/office/drawing/2014/main" id="{23DEA054-35B1-4B17-AFDE-73B15A4BAB05}"/>
              </a:ext>
            </a:extLst>
          </p:cNvPr>
          <p:cNvSpPr>
            <a:spLocks noGrp="1"/>
          </p:cNvSpPr>
          <p:nvPr>
            <p:ph type="sldNum" sz="quarter" idx="11"/>
          </p:nvPr>
        </p:nvSpPr>
        <p:spPr>
          <a:xfrm>
            <a:off x="9442493" y="6429400"/>
            <a:ext cx="2749507" cy="428600"/>
          </a:xfrm>
        </p:spPr>
        <p:txBody>
          <a:bodyPr/>
          <a:lstStyle>
            <a:lvl1pPr>
              <a:defRPr b="0">
                <a:solidFill>
                  <a:schemeClr val="bg1"/>
                </a:solidFill>
              </a:defRPr>
            </a:lvl1pPr>
          </a:lstStyle>
          <a:p>
            <a:fld id="{189E3A5C-986B-47BE-8F96-3787467B82A8}" type="slidenum">
              <a:rPr lang="nl-BE" smtClean="0">
                <a:solidFill>
                  <a:prstClr val="white"/>
                </a:solidFill>
              </a:rPr>
              <a:pPr/>
              <a:t>‹#›</a:t>
            </a:fld>
            <a:endParaRPr lang="nl-BE">
              <a:solidFill>
                <a:prstClr val="white"/>
              </a:solidFill>
            </a:endParaRPr>
          </a:p>
        </p:txBody>
      </p:sp>
      <p:sp>
        <p:nvSpPr>
          <p:cNvPr id="12" name="Titel 1"/>
          <p:cNvSpPr>
            <a:spLocks noGrp="1"/>
          </p:cNvSpPr>
          <p:nvPr>
            <p:ph type="title"/>
          </p:nvPr>
        </p:nvSpPr>
        <p:spPr>
          <a:xfrm>
            <a:off x="1679510" y="274638"/>
            <a:ext cx="9902892" cy="1143000"/>
          </a:xfrm>
        </p:spPr>
        <p:txBody>
          <a:bodyPr/>
          <a:lstStyle/>
          <a:p>
            <a:r>
              <a:rPr lang="nl-NL"/>
              <a:t>Klik om stijl te bewerken</a:t>
            </a:r>
            <a:endParaRPr lang="nl-BE"/>
          </a:p>
        </p:txBody>
      </p:sp>
      <p:sp>
        <p:nvSpPr>
          <p:cNvPr id="13" name="Tijdelijke aanduiding voor inhoud 2"/>
          <p:cNvSpPr>
            <a:spLocks noGrp="1"/>
          </p:cNvSpPr>
          <p:nvPr>
            <p:ph idx="1"/>
          </p:nvPr>
        </p:nvSpPr>
        <p:spPr>
          <a:xfrm>
            <a:off x="1679509" y="1600206"/>
            <a:ext cx="9902891" cy="4525963"/>
          </a:xfrm>
        </p:spPr>
        <p:txBody>
          <a:bodyPr/>
          <a:lstStyle>
            <a:lvl1pPr>
              <a:buClrTx/>
              <a:defRPr>
                <a:latin typeface="+mj-lt"/>
                <a:cs typeface="Arial" pitchFamily="34" charset="0"/>
              </a:defRPr>
            </a:lvl1pPr>
            <a:lvl2pPr algn="l">
              <a:buClr>
                <a:srgbClr val="BF18B3"/>
              </a:buClr>
              <a:defRPr>
                <a:solidFill>
                  <a:srgbClr val="BF18B3"/>
                </a:solidFill>
                <a:latin typeface="+mj-lt"/>
                <a:cs typeface="Arial" pitchFamily="34" charset="0"/>
              </a:defRPr>
            </a:lvl2pPr>
            <a:lvl3pPr>
              <a:buClr>
                <a:srgbClr val="F18E00"/>
              </a:buClr>
              <a:defRPr>
                <a:solidFill>
                  <a:srgbClr val="FF8414"/>
                </a:solidFill>
                <a:latin typeface="+mj-lt"/>
                <a:cs typeface="Arial" pitchFamily="34" charset="0"/>
              </a:defRPr>
            </a:lvl3pPr>
            <a:lvl4pPr>
              <a:buClr>
                <a:schemeClr val="tx1"/>
              </a:buClr>
              <a:defRPr>
                <a:solidFill>
                  <a:schemeClr val="tx1"/>
                </a:solidFill>
                <a:latin typeface="+mj-lt"/>
                <a:cs typeface="Arial" pitchFamily="34" charset="0"/>
              </a:defRPr>
            </a:lvl4pPr>
            <a:lvl5pPr>
              <a:buClr>
                <a:srgbClr val="BF18B3"/>
              </a:buClr>
              <a:defRPr>
                <a:latin typeface="+mj-lt"/>
                <a:cs typeface="Arial" pitchFamily="34" charset="0"/>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pic>
        <p:nvPicPr>
          <p:cNvPr id="14" name="Afbeelding 13">
            <a:extLst>
              <a:ext uri="{FF2B5EF4-FFF2-40B4-BE49-F238E27FC236}">
                <a16:creationId xmlns:a16="http://schemas.microsoft.com/office/drawing/2014/main" id="{9FCFB219-4218-4A9B-9BA2-D12ADDFE816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38728" t="15981"/>
          <a:stretch/>
        </p:blipFill>
        <p:spPr>
          <a:xfrm>
            <a:off x="0" y="0"/>
            <a:ext cx="1225004" cy="1679807"/>
          </a:xfrm>
          <a:prstGeom prst="rect">
            <a:avLst/>
          </a:prstGeom>
        </p:spPr>
      </p:pic>
    </p:spTree>
    <p:extLst>
      <p:ext uri="{BB962C8B-B14F-4D97-AF65-F5344CB8AC3E}">
        <p14:creationId xmlns:p14="http://schemas.microsoft.com/office/powerpoint/2010/main" val="419187402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963084" y="4406907"/>
            <a:ext cx="10363200" cy="1362075"/>
          </a:xfrm>
        </p:spPr>
        <p:txBody>
          <a:bodyPr anchor="t">
            <a:normAutofit/>
          </a:bodyPr>
          <a:lstStyle>
            <a:lvl1pPr algn="l" defTabSz="685783" rtl="0" eaLnBrk="1" latinLnBrk="0" hangingPunct="1">
              <a:spcBef>
                <a:spcPct val="0"/>
              </a:spcBef>
              <a:buNone/>
              <a:defRPr kumimoji="0" lang="nl-BE" sz="1500" b="1" kern="1200" cap="none" baseline="0" dirty="0" smtClean="0">
                <a:solidFill>
                  <a:srgbClr val="00BECB"/>
                </a:solidFill>
                <a:effectLst/>
                <a:latin typeface="+mj-lt"/>
                <a:ea typeface="+mj-ea"/>
                <a:cs typeface="Arial" pitchFamily="34" charset="0"/>
              </a:defRPr>
            </a:lvl1pPr>
          </a:lstStyle>
          <a:p>
            <a:r>
              <a:rPr lang="nl-NL"/>
              <a:t>Klik om de stijl te bewerken</a:t>
            </a:r>
            <a:endParaRPr lang="nl-BE"/>
          </a:p>
        </p:txBody>
      </p:sp>
      <p:sp>
        <p:nvSpPr>
          <p:cNvPr id="3" name="Tijdelijke aanduiding voor tekst 2"/>
          <p:cNvSpPr>
            <a:spLocks noGrp="1"/>
          </p:cNvSpPr>
          <p:nvPr>
            <p:ph type="body" idx="1" hasCustomPrompt="1"/>
          </p:nvPr>
        </p:nvSpPr>
        <p:spPr>
          <a:xfrm>
            <a:off x="963084" y="2906713"/>
            <a:ext cx="10363200" cy="1500187"/>
          </a:xfrm>
          <a:solidFill>
            <a:srgbClr val="57C3CB"/>
          </a:solidFill>
        </p:spPr>
        <p:txBody>
          <a:bodyPr anchor="b">
            <a:normAutofit/>
          </a:bodyPr>
          <a:lstStyle>
            <a:lvl1pPr marL="0" indent="0" algn="l" defTabSz="685783" rtl="0" eaLnBrk="1" latinLnBrk="0" hangingPunct="1">
              <a:spcBef>
                <a:spcPct val="0"/>
              </a:spcBef>
              <a:buNone/>
              <a:defRPr kumimoji="0" lang="nl-NL" sz="2400" b="1" kern="1200" cap="none" baseline="0" dirty="0">
                <a:solidFill>
                  <a:schemeClr val="tx1"/>
                </a:solidFill>
                <a:effectLst/>
                <a:latin typeface="+mj-lt"/>
                <a:ea typeface="+mj-ea"/>
                <a:cs typeface="Arial" pitchFamily="34" charset="0"/>
              </a:defRPr>
            </a:lvl1pPr>
            <a:lvl2pPr marL="342892" indent="0">
              <a:buNone/>
              <a:defRPr sz="1350">
                <a:solidFill>
                  <a:schemeClr val="tx1">
                    <a:tint val="75000"/>
                  </a:schemeClr>
                </a:solidFill>
              </a:defRPr>
            </a:lvl2pPr>
            <a:lvl3pPr marL="685783" indent="0">
              <a:buNone/>
              <a:defRPr sz="1200">
                <a:solidFill>
                  <a:schemeClr val="tx1">
                    <a:tint val="75000"/>
                  </a:schemeClr>
                </a:solidFill>
              </a:defRPr>
            </a:lvl3pPr>
            <a:lvl4pPr marL="1028675" indent="0">
              <a:buNone/>
              <a:defRPr sz="1050">
                <a:solidFill>
                  <a:schemeClr val="tx1">
                    <a:tint val="75000"/>
                  </a:schemeClr>
                </a:solidFill>
              </a:defRPr>
            </a:lvl4pPr>
            <a:lvl5pPr marL="1371566" indent="0">
              <a:buNone/>
              <a:defRPr sz="1050">
                <a:solidFill>
                  <a:schemeClr val="tx1">
                    <a:tint val="75000"/>
                  </a:schemeClr>
                </a:solidFill>
              </a:defRPr>
            </a:lvl5pPr>
            <a:lvl6pPr marL="1714457" indent="0">
              <a:buNone/>
              <a:defRPr sz="1050">
                <a:solidFill>
                  <a:schemeClr val="tx1">
                    <a:tint val="75000"/>
                  </a:schemeClr>
                </a:solidFill>
              </a:defRPr>
            </a:lvl6pPr>
            <a:lvl7pPr marL="2057348" indent="0">
              <a:buNone/>
              <a:defRPr sz="1050">
                <a:solidFill>
                  <a:schemeClr val="tx1">
                    <a:tint val="75000"/>
                  </a:schemeClr>
                </a:solidFill>
              </a:defRPr>
            </a:lvl7pPr>
            <a:lvl8pPr marL="2400240" indent="0">
              <a:buNone/>
              <a:defRPr sz="1050">
                <a:solidFill>
                  <a:schemeClr val="tx1">
                    <a:tint val="75000"/>
                  </a:schemeClr>
                </a:solidFill>
              </a:defRPr>
            </a:lvl8pPr>
            <a:lvl9pPr marL="2743132" indent="0">
              <a:buNone/>
              <a:defRPr sz="1050">
                <a:solidFill>
                  <a:schemeClr val="tx1">
                    <a:tint val="75000"/>
                  </a:schemeClr>
                </a:solidFill>
              </a:defRPr>
            </a:lvl9pPr>
          </a:lstStyle>
          <a:p>
            <a:pPr lvl="0"/>
            <a:r>
              <a:rPr lang="nl-NL"/>
              <a:t>Klik om de modelstijlen te bewerken</a:t>
            </a:r>
          </a:p>
        </p:txBody>
      </p:sp>
      <p:pic>
        <p:nvPicPr>
          <p:cNvPr id="5" name="Afbeelding 4">
            <a:extLst>
              <a:ext uri="{FF2B5EF4-FFF2-40B4-BE49-F238E27FC236}">
                <a16:creationId xmlns:a16="http://schemas.microsoft.com/office/drawing/2014/main" id="{4F744844-CEC4-402D-860B-5EB86971B7E3}"/>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38728" t="15981"/>
          <a:stretch/>
        </p:blipFill>
        <p:spPr>
          <a:xfrm>
            <a:off x="0" y="0"/>
            <a:ext cx="1899138" cy="2604224"/>
          </a:xfrm>
          <a:prstGeom prst="rect">
            <a:avLst/>
          </a:prstGeom>
        </p:spPr>
      </p:pic>
      <p:sp>
        <p:nvSpPr>
          <p:cNvPr id="6" name="Tijdelijke aanduiding voor dianummer 7">
            <a:extLst>
              <a:ext uri="{FF2B5EF4-FFF2-40B4-BE49-F238E27FC236}">
                <a16:creationId xmlns:a16="http://schemas.microsoft.com/office/drawing/2014/main" id="{684F60F3-2190-463D-B474-47B9B0822AEA}"/>
              </a:ext>
            </a:extLst>
          </p:cNvPr>
          <p:cNvSpPr>
            <a:spLocks noGrp="1"/>
          </p:cNvSpPr>
          <p:nvPr>
            <p:ph type="sldNum" sz="quarter" idx="11"/>
          </p:nvPr>
        </p:nvSpPr>
        <p:spPr>
          <a:xfrm>
            <a:off x="9442493" y="6429400"/>
            <a:ext cx="2749507" cy="428600"/>
          </a:xfrm>
        </p:spPr>
        <p:txBody>
          <a:bodyPr/>
          <a:lstStyle>
            <a:lvl1pPr>
              <a:defRPr b="0">
                <a:solidFill>
                  <a:schemeClr val="bg1">
                    <a:lumMod val="65000"/>
                  </a:schemeClr>
                </a:solidFill>
              </a:defRPr>
            </a:lvl1pPr>
          </a:lstStyle>
          <a:p>
            <a:fld id="{189E3A5C-986B-47BE-8F96-3787467B82A8}" type="slidenum">
              <a:rPr lang="nl-BE" smtClean="0"/>
              <a:pPr/>
              <a:t>‹#›</a:t>
            </a:fld>
            <a:endParaRPr lang="nl-BE"/>
          </a:p>
        </p:txBody>
      </p:sp>
    </p:spTree>
    <p:extLst>
      <p:ext uri="{BB962C8B-B14F-4D97-AF65-F5344CB8AC3E}">
        <p14:creationId xmlns:p14="http://schemas.microsoft.com/office/powerpoint/2010/main" val="4089179945"/>
      </p:ext>
    </p:extLst>
  </p:cSld>
  <p:clrMapOvr>
    <a:masterClrMapping/>
  </p:clrMapOvr>
  <p:hf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normAutofit/>
          </a:bodyPr>
          <a:lstStyle>
            <a:lvl1pPr algn="l" defTabSz="685783" rtl="0" eaLnBrk="1" latinLnBrk="0" hangingPunct="1">
              <a:spcBef>
                <a:spcPct val="0"/>
              </a:spcBef>
              <a:buNone/>
              <a:defRPr kumimoji="0" lang="nl-BE" sz="2400" b="1" kern="1200" cap="none" baseline="0" dirty="0" smtClean="0">
                <a:solidFill>
                  <a:schemeClr val="tx1"/>
                </a:solidFill>
                <a:effectLst/>
                <a:latin typeface="+mj-lt"/>
                <a:ea typeface="+mj-ea"/>
                <a:cs typeface="Arial" pitchFamily="34" charset="0"/>
              </a:defRPr>
            </a:lvl1pPr>
          </a:lstStyle>
          <a:p>
            <a:r>
              <a:rPr lang="nl-NL"/>
              <a:t>Klik om de stijl te bewerken</a:t>
            </a:r>
            <a:endParaRPr lang="nl-BE"/>
          </a:p>
        </p:txBody>
      </p:sp>
      <p:sp>
        <p:nvSpPr>
          <p:cNvPr id="3" name="Tijdelijke aanduiding voor inhoud 2"/>
          <p:cNvSpPr>
            <a:spLocks noGrp="1"/>
          </p:cNvSpPr>
          <p:nvPr>
            <p:ph sz="half" idx="1"/>
          </p:nvPr>
        </p:nvSpPr>
        <p:spPr>
          <a:xfrm>
            <a:off x="1640792" y="1600206"/>
            <a:ext cx="4546363" cy="4525963"/>
          </a:xfrm>
        </p:spPr>
        <p:txBody>
          <a:bodyPr/>
          <a:lstStyle>
            <a:lvl1pPr>
              <a:defRPr sz="2100"/>
            </a:lvl1pPr>
            <a:lvl2pPr>
              <a:defRPr sz="1800">
                <a:solidFill>
                  <a:srgbClr val="BF18B3"/>
                </a:solidFill>
              </a:defRPr>
            </a:lvl2pPr>
            <a:lvl3pPr>
              <a:defRPr sz="1500">
                <a:solidFill>
                  <a:srgbClr val="FF8414"/>
                </a:solidFill>
              </a:defRPr>
            </a:lvl3pPr>
            <a:lvl4pPr>
              <a:defRPr sz="1350">
                <a:solidFill>
                  <a:schemeClr val="tx1"/>
                </a:solidFill>
              </a:defRPr>
            </a:lvl4pPr>
            <a:lvl5pPr>
              <a:defRPr sz="1350"/>
            </a:lvl5pPr>
            <a:lvl6pPr>
              <a:defRPr sz="1350"/>
            </a:lvl6pPr>
            <a:lvl7pPr>
              <a:defRPr sz="1350"/>
            </a:lvl7pPr>
            <a:lvl8pPr>
              <a:defRPr sz="1350"/>
            </a:lvl8pPr>
            <a:lvl9pPr>
              <a:defRPr sz="135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inhoud 3"/>
          <p:cNvSpPr>
            <a:spLocks noGrp="1"/>
          </p:cNvSpPr>
          <p:nvPr>
            <p:ph sz="half" idx="2"/>
          </p:nvPr>
        </p:nvSpPr>
        <p:spPr>
          <a:xfrm>
            <a:off x="6483411" y="1600206"/>
            <a:ext cx="5098991" cy="4525963"/>
          </a:xfrm>
        </p:spPr>
        <p:txBody>
          <a:bodyPr/>
          <a:lstStyle>
            <a:lvl1pPr>
              <a:defRPr sz="2100"/>
            </a:lvl1pPr>
            <a:lvl2pPr>
              <a:defRPr sz="1800">
                <a:solidFill>
                  <a:srgbClr val="BF18B3"/>
                </a:solidFill>
              </a:defRPr>
            </a:lvl2pPr>
            <a:lvl3pPr>
              <a:defRPr sz="1500">
                <a:solidFill>
                  <a:srgbClr val="FF8414"/>
                </a:solidFill>
              </a:defRPr>
            </a:lvl3pPr>
            <a:lvl4pPr>
              <a:defRPr sz="1350">
                <a:solidFill>
                  <a:schemeClr val="tx1"/>
                </a:solidFill>
              </a:defRPr>
            </a:lvl4pPr>
            <a:lvl5pPr>
              <a:defRPr sz="1350"/>
            </a:lvl5pPr>
            <a:lvl6pPr>
              <a:defRPr sz="1350"/>
            </a:lvl6pPr>
            <a:lvl7pPr>
              <a:defRPr sz="1350"/>
            </a:lvl7pPr>
            <a:lvl8pPr>
              <a:defRPr sz="1350"/>
            </a:lvl8pPr>
            <a:lvl9pPr>
              <a:defRPr sz="135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9" name="Rechthoek 8"/>
          <p:cNvSpPr/>
          <p:nvPr userDrawn="1"/>
        </p:nvSpPr>
        <p:spPr>
          <a:xfrm>
            <a:off x="0" y="6498024"/>
            <a:ext cx="12192000" cy="360000"/>
          </a:xfrm>
          <a:prstGeom prst="rect">
            <a:avLst/>
          </a:prstGeom>
          <a:solidFill>
            <a:srgbClr val="57C3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a:solidFill>
                <a:prstClr val="white"/>
              </a:solidFill>
            </a:endParaRPr>
          </a:p>
        </p:txBody>
      </p:sp>
      <p:sp>
        <p:nvSpPr>
          <p:cNvPr id="10" name="Rechthoek 9"/>
          <p:cNvSpPr/>
          <p:nvPr userDrawn="1"/>
        </p:nvSpPr>
        <p:spPr>
          <a:xfrm>
            <a:off x="11712043" y="3260834"/>
            <a:ext cx="480000" cy="3240000"/>
          </a:xfrm>
          <a:prstGeom prst="rect">
            <a:avLst/>
          </a:prstGeom>
          <a:solidFill>
            <a:srgbClr val="EF8A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a:solidFill>
                <a:prstClr val="white"/>
              </a:solidFill>
            </a:endParaRPr>
          </a:p>
        </p:txBody>
      </p:sp>
      <p:sp>
        <p:nvSpPr>
          <p:cNvPr id="7" name="Tijdelijke aanduiding voor dianummer 7">
            <a:extLst>
              <a:ext uri="{FF2B5EF4-FFF2-40B4-BE49-F238E27FC236}">
                <a16:creationId xmlns:a16="http://schemas.microsoft.com/office/drawing/2014/main" id="{A1C72F74-3E07-4314-B208-4C49976D54BC}"/>
              </a:ext>
            </a:extLst>
          </p:cNvPr>
          <p:cNvSpPr>
            <a:spLocks noGrp="1"/>
          </p:cNvSpPr>
          <p:nvPr>
            <p:ph type="sldNum" sz="quarter" idx="11"/>
          </p:nvPr>
        </p:nvSpPr>
        <p:spPr>
          <a:xfrm>
            <a:off x="9442493" y="6429400"/>
            <a:ext cx="2749507" cy="428600"/>
          </a:xfrm>
        </p:spPr>
        <p:txBody>
          <a:bodyPr/>
          <a:lstStyle>
            <a:lvl1pPr>
              <a:defRPr b="0">
                <a:solidFill>
                  <a:schemeClr val="bg1"/>
                </a:solidFill>
              </a:defRPr>
            </a:lvl1pPr>
          </a:lstStyle>
          <a:p>
            <a:fld id="{189E3A5C-986B-47BE-8F96-3787467B82A8}" type="slidenum">
              <a:rPr lang="nl-BE" smtClean="0">
                <a:solidFill>
                  <a:prstClr val="white"/>
                </a:solidFill>
              </a:rPr>
              <a:pPr/>
              <a:t>‹#›</a:t>
            </a:fld>
            <a:endParaRPr lang="nl-BE">
              <a:solidFill>
                <a:prstClr val="white"/>
              </a:solidFill>
            </a:endParaRPr>
          </a:p>
        </p:txBody>
      </p:sp>
    </p:spTree>
    <p:extLst>
      <p:ext uri="{BB962C8B-B14F-4D97-AF65-F5344CB8AC3E}">
        <p14:creationId xmlns:p14="http://schemas.microsoft.com/office/powerpoint/2010/main" val="1625150529"/>
      </p:ext>
    </p:extLst>
  </p:cSld>
  <p:clrMapOvr>
    <a:masterClrMapping/>
  </p:clrMapOvr>
  <p:hf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2_Lee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4314771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3_Leeg met pagina">
    <p:spTree>
      <p:nvGrpSpPr>
        <p:cNvPr id="1" name=""/>
        <p:cNvGrpSpPr/>
        <p:nvPr/>
      </p:nvGrpSpPr>
      <p:grpSpPr>
        <a:xfrm>
          <a:off x="0" y="0"/>
          <a:ext cx="0" cy="0"/>
          <a:chOff x="0" y="0"/>
          <a:chExt cx="0" cy="0"/>
        </a:xfrm>
      </p:grpSpPr>
      <p:sp>
        <p:nvSpPr>
          <p:cNvPr id="2" name="Tijdelijke aanduiding voor dianummer 7">
            <a:extLst>
              <a:ext uri="{FF2B5EF4-FFF2-40B4-BE49-F238E27FC236}">
                <a16:creationId xmlns:a16="http://schemas.microsoft.com/office/drawing/2014/main" id="{7A9D67BA-DC0F-48D7-8F6B-7E27C4EFD55B}"/>
              </a:ext>
            </a:extLst>
          </p:cNvPr>
          <p:cNvSpPr>
            <a:spLocks noGrp="1"/>
          </p:cNvSpPr>
          <p:nvPr>
            <p:ph type="sldNum" sz="quarter" idx="11"/>
          </p:nvPr>
        </p:nvSpPr>
        <p:spPr>
          <a:xfrm>
            <a:off x="9442493" y="6429400"/>
            <a:ext cx="2749507" cy="428600"/>
          </a:xfrm>
        </p:spPr>
        <p:txBody>
          <a:bodyPr/>
          <a:lstStyle>
            <a:lvl1pPr>
              <a:defRPr b="0">
                <a:solidFill>
                  <a:schemeClr val="bg1">
                    <a:lumMod val="65000"/>
                  </a:schemeClr>
                </a:solidFill>
              </a:defRPr>
            </a:lvl1pPr>
          </a:lstStyle>
          <a:p>
            <a:fld id="{189E3A5C-986B-47BE-8F96-3787467B82A8}" type="slidenum">
              <a:rPr lang="nl-BE" smtClean="0"/>
              <a:pPr/>
              <a:t>‹#›</a:t>
            </a:fld>
            <a:endParaRPr lang="nl-BE"/>
          </a:p>
        </p:txBody>
      </p:sp>
    </p:spTree>
    <p:extLst>
      <p:ext uri="{BB962C8B-B14F-4D97-AF65-F5344CB8AC3E}">
        <p14:creationId xmlns:p14="http://schemas.microsoft.com/office/powerpoint/2010/main" val="2892010852"/>
      </p:ext>
    </p:extLst>
  </p:cSld>
  <p:clrMapOvr>
    <a:masterClrMapping/>
  </p:clrMapOvr>
  <p:hf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Foto_01">
    <p:bg>
      <p:bgPr>
        <a:blipFill dpi="0" rotWithShape="1">
          <a:blip r:embed="rId2" cstate="screen">
            <a:lum/>
            <a:extLst>
              <a:ext uri="{28A0092B-C50C-407E-A947-70E740481C1C}">
                <a14:useLocalDpi xmlns:a14="http://schemas.microsoft.com/office/drawing/2010/main"/>
              </a:ext>
            </a:extLst>
          </a:blip>
          <a:srcRect/>
          <a:stretch>
            <a:fillRect l="-6000" r="-6000"/>
          </a:stretch>
        </a:blipFill>
        <a:effectLst/>
      </p:bgPr>
    </p:bg>
    <p:spTree>
      <p:nvGrpSpPr>
        <p:cNvPr id="1" name=""/>
        <p:cNvGrpSpPr/>
        <p:nvPr/>
      </p:nvGrpSpPr>
      <p:grpSpPr>
        <a:xfrm>
          <a:off x="0" y="0"/>
          <a:ext cx="0" cy="0"/>
          <a:chOff x="0" y="0"/>
          <a:chExt cx="0" cy="0"/>
        </a:xfrm>
      </p:grpSpPr>
      <p:sp>
        <p:nvSpPr>
          <p:cNvPr id="5" name="Rechthoek 4">
            <a:extLst>
              <a:ext uri="{FF2B5EF4-FFF2-40B4-BE49-F238E27FC236}">
                <a16:creationId xmlns:a16="http://schemas.microsoft.com/office/drawing/2014/main" id="{7A053FBA-9163-4521-8BD8-31A13D7727A1}"/>
              </a:ext>
            </a:extLst>
          </p:cNvPr>
          <p:cNvSpPr/>
          <p:nvPr userDrawn="1"/>
        </p:nvSpPr>
        <p:spPr>
          <a:xfrm>
            <a:off x="8210749" y="5594466"/>
            <a:ext cx="3981252" cy="12635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BE" sz="1800"/>
          </a:p>
        </p:txBody>
      </p:sp>
      <p:sp>
        <p:nvSpPr>
          <p:cNvPr id="2" name="Titel 1"/>
          <p:cNvSpPr>
            <a:spLocks noGrp="1"/>
          </p:cNvSpPr>
          <p:nvPr>
            <p:ph type="ctrTitle"/>
          </p:nvPr>
        </p:nvSpPr>
        <p:spPr>
          <a:xfrm>
            <a:off x="0" y="5051990"/>
            <a:ext cx="12192000" cy="608174"/>
          </a:xfrm>
          <a:solidFill>
            <a:srgbClr val="EF8A37"/>
          </a:solidFill>
        </p:spPr>
        <p:txBody>
          <a:bodyPr>
            <a:normAutofit/>
          </a:bodyPr>
          <a:lstStyle>
            <a:lvl1pPr algn="l" rtl="0" eaLnBrk="1" latinLnBrk="0" hangingPunct="1">
              <a:spcBef>
                <a:spcPct val="0"/>
              </a:spcBef>
              <a:buNone/>
              <a:defRPr kumimoji="0" lang="nl-BE" sz="1800" b="1" kern="1200" cap="all" baseline="0" dirty="0" smtClean="0">
                <a:solidFill>
                  <a:srgbClr val="53534D"/>
                </a:solidFill>
                <a:effectLst>
                  <a:outerShdw blurRad="50800" dist="38100" dir="18900000" algn="bl" rotWithShape="0">
                    <a:prstClr val="black">
                      <a:alpha val="40000"/>
                    </a:prstClr>
                  </a:outerShdw>
                </a:effectLst>
                <a:latin typeface="Trebuchet MS" panose="020B0603020202020204" pitchFamily="34" charset="0"/>
                <a:ea typeface="+mj-ea"/>
                <a:cs typeface="Arial" pitchFamily="34" charset="0"/>
              </a:defRPr>
            </a:lvl1pPr>
          </a:lstStyle>
          <a:p>
            <a:r>
              <a:rPr lang="nl-NL"/>
              <a:t>Klik om stijl te bewerken</a:t>
            </a:r>
            <a:endParaRPr lang="nl-BE"/>
          </a:p>
        </p:txBody>
      </p:sp>
      <p:sp>
        <p:nvSpPr>
          <p:cNvPr id="3" name="Ondertitel 2"/>
          <p:cNvSpPr>
            <a:spLocks noGrp="1"/>
          </p:cNvSpPr>
          <p:nvPr>
            <p:ph type="subTitle" idx="1"/>
          </p:nvPr>
        </p:nvSpPr>
        <p:spPr>
          <a:xfrm>
            <a:off x="1" y="5660164"/>
            <a:ext cx="8210747" cy="1206630"/>
          </a:xfrm>
          <a:solidFill>
            <a:srgbClr val="B1B64A"/>
          </a:solidFill>
        </p:spPr>
        <p:txBody>
          <a:bodyPr/>
          <a:lstStyle>
            <a:lvl1pPr marL="0" indent="0" algn="l">
              <a:buNone/>
              <a:defRPr>
                <a:solidFill>
                  <a:schemeClr val="bg1"/>
                </a:solidFill>
                <a:latin typeface="Trebuchet MS" panose="020B0603020202020204" pitchFamily="34" charset="0"/>
                <a:cs typeface="Arial" pitchFamily="34" charset="0"/>
              </a:defRPr>
            </a:lvl1pPr>
            <a:lvl2pPr marL="257175" indent="0" algn="ctr">
              <a:buNone/>
              <a:defRPr>
                <a:solidFill>
                  <a:schemeClr val="tx1">
                    <a:tint val="75000"/>
                  </a:schemeClr>
                </a:solidFill>
              </a:defRPr>
            </a:lvl2pPr>
            <a:lvl3pPr marL="514350" indent="0" algn="ctr">
              <a:buNone/>
              <a:defRPr>
                <a:solidFill>
                  <a:schemeClr val="tx1">
                    <a:tint val="75000"/>
                  </a:schemeClr>
                </a:solidFill>
              </a:defRPr>
            </a:lvl3pPr>
            <a:lvl4pPr marL="771525" indent="0" algn="ctr">
              <a:buNone/>
              <a:defRPr>
                <a:solidFill>
                  <a:schemeClr val="tx1">
                    <a:tint val="75000"/>
                  </a:schemeClr>
                </a:solidFill>
              </a:defRPr>
            </a:lvl4pPr>
            <a:lvl5pPr marL="1028700" indent="0" algn="ctr">
              <a:buNone/>
              <a:defRPr>
                <a:solidFill>
                  <a:schemeClr val="tx1">
                    <a:tint val="75000"/>
                  </a:schemeClr>
                </a:solidFill>
              </a:defRPr>
            </a:lvl5pPr>
            <a:lvl6pPr marL="1285875" indent="0" algn="ctr">
              <a:buNone/>
              <a:defRPr>
                <a:solidFill>
                  <a:schemeClr val="tx1">
                    <a:tint val="75000"/>
                  </a:schemeClr>
                </a:solidFill>
              </a:defRPr>
            </a:lvl6pPr>
            <a:lvl7pPr marL="1543050" indent="0" algn="ctr">
              <a:buNone/>
              <a:defRPr>
                <a:solidFill>
                  <a:schemeClr val="tx1">
                    <a:tint val="75000"/>
                  </a:schemeClr>
                </a:solidFill>
              </a:defRPr>
            </a:lvl7pPr>
            <a:lvl8pPr marL="1800225" indent="0" algn="ctr">
              <a:buNone/>
              <a:defRPr>
                <a:solidFill>
                  <a:schemeClr val="tx1">
                    <a:tint val="75000"/>
                  </a:schemeClr>
                </a:solidFill>
              </a:defRPr>
            </a:lvl8pPr>
            <a:lvl9pPr marL="2057400" indent="0" algn="ctr">
              <a:buNone/>
              <a:defRPr>
                <a:solidFill>
                  <a:schemeClr val="tx1">
                    <a:tint val="75000"/>
                  </a:schemeClr>
                </a:solidFill>
              </a:defRPr>
            </a:lvl9pPr>
          </a:lstStyle>
          <a:p>
            <a:r>
              <a:rPr lang="nl-NL"/>
              <a:t>Klikken om de ondertitelstijl van het model te bewerken</a:t>
            </a:r>
            <a:endParaRPr lang="nl-BE"/>
          </a:p>
        </p:txBody>
      </p:sp>
      <p:pic>
        <p:nvPicPr>
          <p:cNvPr id="4" name="Afbeelding 3"/>
          <p:cNvPicPr>
            <a:picLocks noChangeAspect="1"/>
          </p:cNvPicPr>
          <p:nvPr userDrawn="1"/>
        </p:nvPicPr>
        <p:blipFill>
          <a:blip r:embed="rId3" cstate="screen">
            <a:extLst>
              <a:ext uri="{28A0092B-C50C-407E-A947-70E740481C1C}">
                <a14:useLocalDpi xmlns:a14="http://schemas.microsoft.com/office/drawing/2010/main"/>
              </a:ext>
            </a:extLst>
          </a:blip>
          <a:stretch/>
        </p:blipFill>
        <p:spPr>
          <a:xfrm>
            <a:off x="8781628" y="5623884"/>
            <a:ext cx="3021617" cy="1204697"/>
          </a:xfrm>
          <a:prstGeom prst="rect">
            <a:avLst/>
          </a:prstGeom>
        </p:spPr>
      </p:pic>
      <p:sp>
        <p:nvSpPr>
          <p:cNvPr id="6" name="Tijdelijke aanduiding voor dianummer 7">
            <a:extLst>
              <a:ext uri="{FF2B5EF4-FFF2-40B4-BE49-F238E27FC236}">
                <a16:creationId xmlns:a16="http://schemas.microsoft.com/office/drawing/2014/main" id="{C4932ADA-9F40-4154-B008-1668DD41931E}"/>
              </a:ext>
            </a:extLst>
          </p:cNvPr>
          <p:cNvSpPr>
            <a:spLocks noGrp="1"/>
          </p:cNvSpPr>
          <p:nvPr>
            <p:ph type="sldNum" sz="quarter" idx="11"/>
          </p:nvPr>
        </p:nvSpPr>
        <p:spPr>
          <a:xfrm>
            <a:off x="-1" y="6429400"/>
            <a:ext cx="476213" cy="428600"/>
          </a:xfrm>
        </p:spPr>
        <p:txBody>
          <a:bodyPr/>
          <a:lstStyle>
            <a:lvl1pPr algn="ctr">
              <a:defRPr>
                <a:solidFill>
                  <a:schemeClr val="bg1"/>
                </a:solidFill>
              </a:defRPr>
            </a:lvl1pPr>
          </a:lstStyle>
          <a:p>
            <a:fld id="{189E3A5C-986B-47BE-8F96-3787467B82A8}" type="slidenum">
              <a:rPr lang="nl-BE" smtClean="0">
                <a:solidFill>
                  <a:prstClr val="white"/>
                </a:solidFill>
              </a:rPr>
              <a:pPr/>
              <a:t>‹#›</a:t>
            </a:fld>
            <a:endParaRPr lang="nl-BE">
              <a:solidFill>
                <a:prstClr val="white"/>
              </a:solidFill>
            </a:endParaRPr>
          </a:p>
        </p:txBody>
      </p:sp>
    </p:spTree>
    <p:extLst>
      <p:ext uri="{BB962C8B-B14F-4D97-AF65-F5344CB8AC3E}">
        <p14:creationId xmlns:p14="http://schemas.microsoft.com/office/powerpoint/2010/main" val="3991915625"/>
      </p:ext>
    </p:extLst>
  </p:cSld>
  <p:clrMapOvr>
    <a:masterClrMapping/>
  </p:clrMapOvr>
  <p:hf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Foto_02">
    <p:bg>
      <p:bgPr>
        <a:blipFill dpi="0" rotWithShape="1">
          <a:blip r:embed="rId2" cstate="screen">
            <a:lum/>
            <a:extLst>
              <a:ext uri="{28A0092B-C50C-407E-A947-70E740481C1C}">
                <a14:useLocalDpi xmlns:a14="http://schemas.microsoft.com/office/drawing/2010/main"/>
              </a:ext>
            </a:extLst>
          </a:blip>
          <a:srcRect/>
          <a:stretch>
            <a:fillRect l="-6000" r="-6000"/>
          </a:stretch>
        </a:blipFill>
        <a:effectLst/>
      </p:bgPr>
    </p:bg>
    <p:spTree>
      <p:nvGrpSpPr>
        <p:cNvPr id="1" name=""/>
        <p:cNvGrpSpPr/>
        <p:nvPr/>
      </p:nvGrpSpPr>
      <p:grpSpPr>
        <a:xfrm>
          <a:off x="0" y="0"/>
          <a:ext cx="0" cy="0"/>
          <a:chOff x="0" y="0"/>
          <a:chExt cx="0" cy="0"/>
        </a:xfrm>
      </p:grpSpPr>
      <p:sp>
        <p:nvSpPr>
          <p:cNvPr id="5" name="Rechthoek 4">
            <a:extLst>
              <a:ext uri="{FF2B5EF4-FFF2-40B4-BE49-F238E27FC236}">
                <a16:creationId xmlns:a16="http://schemas.microsoft.com/office/drawing/2014/main" id="{D43EEFED-7A93-482F-91FF-3949A76A0F36}"/>
              </a:ext>
            </a:extLst>
          </p:cNvPr>
          <p:cNvSpPr/>
          <p:nvPr userDrawn="1"/>
        </p:nvSpPr>
        <p:spPr>
          <a:xfrm>
            <a:off x="8210749" y="5594466"/>
            <a:ext cx="3981252" cy="12635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BE" sz="1800"/>
          </a:p>
        </p:txBody>
      </p:sp>
      <p:sp>
        <p:nvSpPr>
          <p:cNvPr id="2" name="Titel 1"/>
          <p:cNvSpPr>
            <a:spLocks noGrp="1"/>
          </p:cNvSpPr>
          <p:nvPr>
            <p:ph type="ctrTitle"/>
          </p:nvPr>
        </p:nvSpPr>
        <p:spPr>
          <a:xfrm>
            <a:off x="-1" y="5043758"/>
            <a:ext cx="12192001" cy="608174"/>
          </a:xfrm>
          <a:solidFill>
            <a:srgbClr val="57C3CB"/>
          </a:solidFill>
        </p:spPr>
        <p:txBody>
          <a:bodyPr>
            <a:normAutofit/>
          </a:bodyPr>
          <a:lstStyle>
            <a:lvl1pPr algn="l" rtl="0" eaLnBrk="1" latinLnBrk="0" hangingPunct="1">
              <a:spcBef>
                <a:spcPct val="0"/>
              </a:spcBef>
              <a:buNone/>
              <a:defRPr kumimoji="0" lang="nl-BE" sz="1800" b="1" kern="1200" cap="all" baseline="0" dirty="0" smtClean="0">
                <a:solidFill>
                  <a:srgbClr val="53534D"/>
                </a:solidFill>
                <a:effectLst>
                  <a:outerShdw blurRad="50800" dist="38100" dir="18900000" algn="bl" rotWithShape="0">
                    <a:prstClr val="black">
                      <a:alpha val="40000"/>
                    </a:prstClr>
                  </a:outerShdw>
                </a:effectLst>
                <a:latin typeface="Trebuchet MS" panose="020B0603020202020204" pitchFamily="34" charset="0"/>
                <a:ea typeface="+mj-ea"/>
                <a:cs typeface="Arial" pitchFamily="34" charset="0"/>
              </a:defRPr>
            </a:lvl1pPr>
          </a:lstStyle>
          <a:p>
            <a:r>
              <a:rPr lang="nl-NL"/>
              <a:t>Klik om stijl te bewerken</a:t>
            </a:r>
            <a:endParaRPr lang="nl-BE"/>
          </a:p>
        </p:txBody>
      </p:sp>
      <p:sp>
        <p:nvSpPr>
          <p:cNvPr id="3" name="Ondertitel 2"/>
          <p:cNvSpPr>
            <a:spLocks noGrp="1"/>
          </p:cNvSpPr>
          <p:nvPr>
            <p:ph type="subTitle" idx="1"/>
          </p:nvPr>
        </p:nvSpPr>
        <p:spPr>
          <a:xfrm>
            <a:off x="1" y="5651932"/>
            <a:ext cx="8210747" cy="1206630"/>
          </a:xfrm>
          <a:solidFill>
            <a:srgbClr val="B1B64A"/>
          </a:solidFill>
        </p:spPr>
        <p:txBody>
          <a:bodyPr/>
          <a:lstStyle>
            <a:lvl1pPr marL="0" indent="0" algn="l">
              <a:buNone/>
              <a:defRPr>
                <a:solidFill>
                  <a:schemeClr val="bg1"/>
                </a:solidFill>
                <a:latin typeface="Trebuchet MS" panose="020B0603020202020204" pitchFamily="34" charset="0"/>
                <a:cs typeface="Arial" pitchFamily="34" charset="0"/>
              </a:defRPr>
            </a:lvl1pPr>
            <a:lvl2pPr marL="257175" indent="0" algn="ctr">
              <a:buNone/>
              <a:defRPr>
                <a:solidFill>
                  <a:schemeClr val="tx1">
                    <a:tint val="75000"/>
                  </a:schemeClr>
                </a:solidFill>
              </a:defRPr>
            </a:lvl2pPr>
            <a:lvl3pPr marL="514350" indent="0" algn="ctr">
              <a:buNone/>
              <a:defRPr>
                <a:solidFill>
                  <a:schemeClr val="tx1">
                    <a:tint val="75000"/>
                  </a:schemeClr>
                </a:solidFill>
              </a:defRPr>
            </a:lvl3pPr>
            <a:lvl4pPr marL="771525" indent="0" algn="ctr">
              <a:buNone/>
              <a:defRPr>
                <a:solidFill>
                  <a:schemeClr val="tx1">
                    <a:tint val="75000"/>
                  </a:schemeClr>
                </a:solidFill>
              </a:defRPr>
            </a:lvl4pPr>
            <a:lvl5pPr marL="1028700" indent="0" algn="ctr">
              <a:buNone/>
              <a:defRPr>
                <a:solidFill>
                  <a:schemeClr val="tx1">
                    <a:tint val="75000"/>
                  </a:schemeClr>
                </a:solidFill>
              </a:defRPr>
            </a:lvl5pPr>
            <a:lvl6pPr marL="1285875" indent="0" algn="ctr">
              <a:buNone/>
              <a:defRPr>
                <a:solidFill>
                  <a:schemeClr val="tx1">
                    <a:tint val="75000"/>
                  </a:schemeClr>
                </a:solidFill>
              </a:defRPr>
            </a:lvl6pPr>
            <a:lvl7pPr marL="1543050" indent="0" algn="ctr">
              <a:buNone/>
              <a:defRPr>
                <a:solidFill>
                  <a:schemeClr val="tx1">
                    <a:tint val="75000"/>
                  </a:schemeClr>
                </a:solidFill>
              </a:defRPr>
            </a:lvl7pPr>
            <a:lvl8pPr marL="1800225" indent="0" algn="ctr">
              <a:buNone/>
              <a:defRPr>
                <a:solidFill>
                  <a:schemeClr val="tx1">
                    <a:tint val="75000"/>
                  </a:schemeClr>
                </a:solidFill>
              </a:defRPr>
            </a:lvl8pPr>
            <a:lvl9pPr marL="2057400" indent="0" algn="ctr">
              <a:buNone/>
              <a:defRPr>
                <a:solidFill>
                  <a:schemeClr val="tx1">
                    <a:tint val="75000"/>
                  </a:schemeClr>
                </a:solidFill>
              </a:defRPr>
            </a:lvl9pPr>
          </a:lstStyle>
          <a:p>
            <a:r>
              <a:rPr lang="nl-NL"/>
              <a:t>Klikken om de ondertitelstijl van het model te bewerken</a:t>
            </a:r>
            <a:endParaRPr lang="nl-BE"/>
          </a:p>
        </p:txBody>
      </p:sp>
      <p:pic>
        <p:nvPicPr>
          <p:cNvPr id="7" name="Afbeelding 6">
            <a:extLst>
              <a:ext uri="{FF2B5EF4-FFF2-40B4-BE49-F238E27FC236}">
                <a16:creationId xmlns:a16="http://schemas.microsoft.com/office/drawing/2014/main" id="{60D32777-7550-4B22-BE9F-BC0CC9F738E5}"/>
              </a:ext>
            </a:extLst>
          </p:cNvPr>
          <p:cNvPicPr>
            <a:picLocks noChangeAspect="1"/>
          </p:cNvPicPr>
          <p:nvPr userDrawn="1"/>
        </p:nvPicPr>
        <p:blipFill>
          <a:blip r:embed="rId3" cstate="screen">
            <a:extLst>
              <a:ext uri="{28A0092B-C50C-407E-A947-70E740481C1C}">
                <a14:useLocalDpi xmlns:a14="http://schemas.microsoft.com/office/drawing/2010/main"/>
              </a:ext>
            </a:extLst>
          </a:blip>
          <a:stretch/>
        </p:blipFill>
        <p:spPr>
          <a:xfrm>
            <a:off x="8781628" y="5623884"/>
            <a:ext cx="3021617" cy="1204697"/>
          </a:xfrm>
          <a:prstGeom prst="rect">
            <a:avLst/>
          </a:prstGeom>
        </p:spPr>
      </p:pic>
      <p:sp>
        <p:nvSpPr>
          <p:cNvPr id="8" name="Tijdelijke aanduiding voor dianummer 7">
            <a:extLst>
              <a:ext uri="{FF2B5EF4-FFF2-40B4-BE49-F238E27FC236}">
                <a16:creationId xmlns:a16="http://schemas.microsoft.com/office/drawing/2014/main" id="{BC9F2D05-65BB-43FB-BEF8-6F8D8E2EFF86}"/>
              </a:ext>
            </a:extLst>
          </p:cNvPr>
          <p:cNvSpPr>
            <a:spLocks noGrp="1"/>
          </p:cNvSpPr>
          <p:nvPr>
            <p:ph type="sldNum" sz="quarter" idx="11"/>
          </p:nvPr>
        </p:nvSpPr>
        <p:spPr>
          <a:xfrm>
            <a:off x="-1" y="6429400"/>
            <a:ext cx="476213" cy="428600"/>
          </a:xfrm>
        </p:spPr>
        <p:txBody>
          <a:bodyPr/>
          <a:lstStyle>
            <a:lvl1pPr algn="ctr">
              <a:defRPr>
                <a:solidFill>
                  <a:schemeClr val="bg1"/>
                </a:solidFill>
              </a:defRPr>
            </a:lvl1pPr>
          </a:lstStyle>
          <a:p>
            <a:fld id="{189E3A5C-986B-47BE-8F96-3787467B82A8}" type="slidenum">
              <a:rPr lang="nl-BE" smtClean="0">
                <a:solidFill>
                  <a:prstClr val="white"/>
                </a:solidFill>
              </a:rPr>
              <a:pPr/>
              <a:t>‹#›</a:t>
            </a:fld>
            <a:endParaRPr lang="nl-BE">
              <a:solidFill>
                <a:prstClr val="white"/>
              </a:solidFill>
            </a:endParaRPr>
          </a:p>
        </p:txBody>
      </p:sp>
    </p:spTree>
    <p:extLst>
      <p:ext uri="{BB962C8B-B14F-4D97-AF65-F5344CB8AC3E}">
        <p14:creationId xmlns:p14="http://schemas.microsoft.com/office/powerpoint/2010/main" val="878853926"/>
      </p:ext>
    </p:extLst>
  </p:cSld>
  <p:clrMapOvr>
    <a:masterClrMapping/>
  </p:clrMapOvr>
  <p:hf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Foto_03">
    <p:bg>
      <p:bgPr>
        <a:blipFill dpi="0" rotWithShape="1">
          <a:blip r:embed="rId2" cstate="screen">
            <a:lum/>
            <a:extLst>
              <a:ext uri="{28A0092B-C50C-407E-A947-70E740481C1C}">
                <a14:useLocalDpi xmlns:a14="http://schemas.microsoft.com/office/drawing/2010/main"/>
              </a:ext>
            </a:extLst>
          </a:blip>
          <a:srcRect/>
          <a:stretch>
            <a:fillRect l="-6000" r="-6000"/>
          </a:stretch>
        </a:blipFill>
        <a:effectLst/>
      </p:bgPr>
    </p:bg>
    <p:spTree>
      <p:nvGrpSpPr>
        <p:cNvPr id="1" name=""/>
        <p:cNvGrpSpPr/>
        <p:nvPr/>
      </p:nvGrpSpPr>
      <p:grpSpPr>
        <a:xfrm>
          <a:off x="0" y="0"/>
          <a:ext cx="0" cy="0"/>
          <a:chOff x="0" y="0"/>
          <a:chExt cx="0" cy="0"/>
        </a:xfrm>
      </p:grpSpPr>
      <p:sp>
        <p:nvSpPr>
          <p:cNvPr id="5" name="Rechthoek 4">
            <a:extLst>
              <a:ext uri="{FF2B5EF4-FFF2-40B4-BE49-F238E27FC236}">
                <a16:creationId xmlns:a16="http://schemas.microsoft.com/office/drawing/2014/main" id="{F387A672-10BB-4281-BB00-1882F8DF1468}"/>
              </a:ext>
            </a:extLst>
          </p:cNvPr>
          <p:cNvSpPr/>
          <p:nvPr userDrawn="1"/>
        </p:nvSpPr>
        <p:spPr>
          <a:xfrm>
            <a:off x="8210749" y="5594466"/>
            <a:ext cx="3981252" cy="12635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BE" sz="1800"/>
          </a:p>
        </p:txBody>
      </p:sp>
      <p:sp>
        <p:nvSpPr>
          <p:cNvPr id="2" name="Titel 1"/>
          <p:cNvSpPr>
            <a:spLocks noGrp="1"/>
          </p:cNvSpPr>
          <p:nvPr>
            <p:ph type="ctrTitle"/>
          </p:nvPr>
        </p:nvSpPr>
        <p:spPr>
          <a:xfrm>
            <a:off x="0" y="5035513"/>
            <a:ext cx="12192000" cy="608174"/>
          </a:xfrm>
          <a:solidFill>
            <a:srgbClr val="EF8A37"/>
          </a:solidFill>
        </p:spPr>
        <p:txBody>
          <a:bodyPr>
            <a:normAutofit/>
          </a:bodyPr>
          <a:lstStyle>
            <a:lvl1pPr algn="l" rtl="0" eaLnBrk="1" latinLnBrk="0" hangingPunct="1">
              <a:spcBef>
                <a:spcPct val="0"/>
              </a:spcBef>
              <a:buNone/>
              <a:defRPr kumimoji="0" lang="nl-BE" sz="1800" b="1" kern="1200" cap="all" baseline="0" dirty="0" smtClean="0">
                <a:solidFill>
                  <a:srgbClr val="53534D"/>
                </a:solidFill>
                <a:effectLst>
                  <a:outerShdw blurRad="50800" dist="38100" dir="18900000" algn="bl" rotWithShape="0">
                    <a:prstClr val="black">
                      <a:alpha val="40000"/>
                    </a:prstClr>
                  </a:outerShdw>
                </a:effectLst>
                <a:latin typeface="Trebuchet MS" panose="020B0603020202020204" pitchFamily="34" charset="0"/>
                <a:ea typeface="+mj-ea"/>
                <a:cs typeface="Arial" pitchFamily="34" charset="0"/>
              </a:defRPr>
            </a:lvl1pPr>
          </a:lstStyle>
          <a:p>
            <a:r>
              <a:rPr lang="nl-NL"/>
              <a:t>Klik om stijl te bewerken</a:t>
            </a:r>
            <a:endParaRPr lang="nl-BE"/>
          </a:p>
        </p:txBody>
      </p:sp>
      <p:sp>
        <p:nvSpPr>
          <p:cNvPr id="3" name="Ondertitel 2"/>
          <p:cNvSpPr>
            <a:spLocks noGrp="1"/>
          </p:cNvSpPr>
          <p:nvPr>
            <p:ph type="subTitle" idx="1"/>
          </p:nvPr>
        </p:nvSpPr>
        <p:spPr>
          <a:xfrm>
            <a:off x="1" y="5643687"/>
            <a:ext cx="8210747" cy="1206630"/>
          </a:xfrm>
          <a:solidFill>
            <a:srgbClr val="57C3CB"/>
          </a:solidFill>
        </p:spPr>
        <p:txBody>
          <a:bodyPr/>
          <a:lstStyle>
            <a:lvl1pPr marL="0" indent="0" algn="l">
              <a:buNone/>
              <a:defRPr>
                <a:solidFill>
                  <a:schemeClr val="bg1"/>
                </a:solidFill>
                <a:latin typeface="Trebuchet MS" panose="020B0603020202020204" pitchFamily="34" charset="0"/>
                <a:cs typeface="Arial" pitchFamily="34" charset="0"/>
              </a:defRPr>
            </a:lvl1pPr>
            <a:lvl2pPr marL="257175" indent="0" algn="ctr">
              <a:buNone/>
              <a:defRPr>
                <a:solidFill>
                  <a:schemeClr val="tx1">
                    <a:tint val="75000"/>
                  </a:schemeClr>
                </a:solidFill>
              </a:defRPr>
            </a:lvl2pPr>
            <a:lvl3pPr marL="514350" indent="0" algn="ctr">
              <a:buNone/>
              <a:defRPr>
                <a:solidFill>
                  <a:schemeClr val="tx1">
                    <a:tint val="75000"/>
                  </a:schemeClr>
                </a:solidFill>
              </a:defRPr>
            </a:lvl3pPr>
            <a:lvl4pPr marL="771525" indent="0" algn="ctr">
              <a:buNone/>
              <a:defRPr>
                <a:solidFill>
                  <a:schemeClr val="tx1">
                    <a:tint val="75000"/>
                  </a:schemeClr>
                </a:solidFill>
              </a:defRPr>
            </a:lvl4pPr>
            <a:lvl5pPr marL="1028700" indent="0" algn="ctr">
              <a:buNone/>
              <a:defRPr>
                <a:solidFill>
                  <a:schemeClr val="tx1">
                    <a:tint val="75000"/>
                  </a:schemeClr>
                </a:solidFill>
              </a:defRPr>
            </a:lvl5pPr>
            <a:lvl6pPr marL="1285875" indent="0" algn="ctr">
              <a:buNone/>
              <a:defRPr>
                <a:solidFill>
                  <a:schemeClr val="tx1">
                    <a:tint val="75000"/>
                  </a:schemeClr>
                </a:solidFill>
              </a:defRPr>
            </a:lvl6pPr>
            <a:lvl7pPr marL="1543050" indent="0" algn="ctr">
              <a:buNone/>
              <a:defRPr>
                <a:solidFill>
                  <a:schemeClr val="tx1">
                    <a:tint val="75000"/>
                  </a:schemeClr>
                </a:solidFill>
              </a:defRPr>
            </a:lvl7pPr>
            <a:lvl8pPr marL="1800225" indent="0" algn="ctr">
              <a:buNone/>
              <a:defRPr>
                <a:solidFill>
                  <a:schemeClr val="tx1">
                    <a:tint val="75000"/>
                  </a:schemeClr>
                </a:solidFill>
              </a:defRPr>
            </a:lvl8pPr>
            <a:lvl9pPr marL="2057400" indent="0" algn="ctr">
              <a:buNone/>
              <a:defRPr>
                <a:solidFill>
                  <a:schemeClr val="tx1">
                    <a:tint val="75000"/>
                  </a:schemeClr>
                </a:solidFill>
              </a:defRPr>
            </a:lvl9pPr>
          </a:lstStyle>
          <a:p>
            <a:r>
              <a:rPr lang="nl-NL"/>
              <a:t>Klikken om de ondertitelstijl van het model te bewerken</a:t>
            </a:r>
            <a:endParaRPr lang="nl-BE"/>
          </a:p>
        </p:txBody>
      </p:sp>
      <p:pic>
        <p:nvPicPr>
          <p:cNvPr id="7" name="Afbeelding 6">
            <a:extLst>
              <a:ext uri="{FF2B5EF4-FFF2-40B4-BE49-F238E27FC236}">
                <a16:creationId xmlns:a16="http://schemas.microsoft.com/office/drawing/2014/main" id="{FD09934A-13E9-453F-8543-5CD1ECD2C6FC}"/>
              </a:ext>
            </a:extLst>
          </p:cNvPr>
          <p:cNvPicPr>
            <a:picLocks noChangeAspect="1"/>
          </p:cNvPicPr>
          <p:nvPr userDrawn="1"/>
        </p:nvPicPr>
        <p:blipFill>
          <a:blip r:embed="rId3" cstate="screen">
            <a:extLst>
              <a:ext uri="{28A0092B-C50C-407E-A947-70E740481C1C}">
                <a14:useLocalDpi xmlns:a14="http://schemas.microsoft.com/office/drawing/2010/main"/>
              </a:ext>
            </a:extLst>
          </a:blip>
          <a:stretch/>
        </p:blipFill>
        <p:spPr>
          <a:xfrm>
            <a:off x="8781628" y="5623884"/>
            <a:ext cx="3021617" cy="1204697"/>
          </a:xfrm>
          <a:prstGeom prst="rect">
            <a:avLst/>
          </a:prstGeom>
        </p:spPr>
      </p:pic>
      <p:sp>
        <p:nvSpPr>
          <p:cNvPr id="8" name="Tijdelijke aanduiding voor dianummer 7">
            <a:extLst>
              <a:ext uri="{FF2B5EF4-FFF2-40B4-BE49-F238E27FC236}">
                <a16:creationId xmlns:a16="http://schemas.microsoft.com/office/drawing/2014/main" id="{D5EF8AF3-6120-426E-8588-13BA27932606}"/>
              </a:ext>
            </a:extLst>
          </p:cNvPr>
          <p:cNvSpPr>
            <a:spLocks noGrp="1"/>
          </p:cNvSpPr>
          <p:nvPr>
            <p:ph type="sldNum" sz="quarter" idx="11"/>
          </p:nvPr>
        </p:nvSpPr>
        <p:spPr>
          <a:xfrm>
            <a:off x="-1" y="6429400"/>
            <a:ext cx="476213" cy="428600"/>
          </a:xfrm>
        </p:spPr>
        <p:txBody>
          <a:bodyPr/>
          <a:lstStyle>
            <a:lvl1pPr algn="ctr">
              <a:defRPr>
                <a:solidFill>
                  <a:schemeClr val="bg1"/>
                </a:solidFill>
              </a:defRPr>
            </a:lvl1pPr>
          </a:lstStyle>
          <a:p>
            <a:fld id="{189E3A5C-986B-47BE-8F96-3787467B82A8}" type="slidenum">
              <a:rPr lang="nl-BE" smtClean="0">
                <a:solidFill>
                  <a:prstClr val="white"/>
                </a:solidFill>
              </a:rPr>
              <a:pPr/>
              <a:t>‹#›</a:t>
            </a:fld>
            <a:endParaRPr lang="nl-BE">
              <a:solidFill>
                <a:prstClr val="white"/>
              </a:solidFill>
            </a:endParaRPr>
          </a:p>
        </p:txBody>
      </p:sp>
    </p:spTree>
    <p:extLst>
      <p:ext uri="{BB962C8B-B14F-4D97-AF65-F5344CB8AC3E}">
        <p14:creationId xmlns:p14="http://schemas.microsoft.com/office/powerpoint/2010/main" val="868581075"/>
      </p:ext>
    </p:extLst>
  </p:cSld>
  <p:clrMapOvr>
    <a:masterClrMapping/>
  </p:clrMapOvr>
  <p:hf hdr="0" ftr="0" dt="0"/>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Foto_04">
    <p:bg>
      <p:bgPr>
        <a:blipFill dpi="0" rotWithShape="1">
          <a:blip r:embed="rId2" cstate="screen">
            <a:lum/>
            <a:extLst>
              <a:ext uri="{28A0092B-C50C-407E-A947-70E740481C1C}">
                <a14:useLocalDpi xmlns:a14="http://schemas.microsoft.com/office/drawing/2010/main"/>
              </a:ext>
            </a:extLst>
          </a:blip>
          <a:srcRect/>
          <a:stretch>
            <a:fillRect l="-8000" r="-8000"/>
          </a:stretch>
        </a:blipFill>
        <a:effectLst/>
      </p:bgPr>
    </p:bg>
    <p:spTree>
      <p:nvGrpSpPr>
        <p:cNvPr id="1" name=""/>
        <p:cNvGrpSpPr/>
        <p:nvPr/>
      </p:nvGrpSpPr>
      <p:grpSpPr>
        <a:xfrm>
          <a:off x="0" y="0"/>
          <a:ext cx="0" cy="0"/>
          <a:chOff x="0" y="0"/>
          <a:chExt cx="0" cy="0"/>
        </a:xfrm>
      </p:grpSpPr>
      <p:sp>
        <p:nvSpPr>
          <p:cNvPr id="5" name="Rechthoek 4">
            <a:extLst>
              <a:ext uri="{FF2B5EF4-FFF2-40B4-BE49-F238E27FC236}">
                <a16:creationId xmlns:a16="http://schemas.microsoft.com/office/drawing/2014/main" id="{F2CFB41A-6D3E-4C03-AADD-E915543D1281}"/>
              </a:ext>
            </a:extLst>
          </p:cNvPr>
          <p:cNvSpPr/>
          <p:nvPr userDrawn="1"/>
        </p:nvSpPr>
        <p:spPr>
          <a:xfrm>
            <a:off x="8210749" y="5594466"/>
            <a:ext cx="3981252" cy="12635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BE" sz="1800"/>
          </a:p>
        </p:txBody>
      </p:sp>
      <p:sp>
        <p:nvSpPr>
          <p:cNvPr id="2" name="Titel 1"/>
          <p:cNvSpPr>
            <a:spLocks noGrp="1"/>
          </p:cNvSpPr>
          <p:nvPr>
            <p:ph type="ctrTitle"/>
          </p:nvPr>
        </p:nvSpPr>
        <p:spPr>
          <a:xfrm>
            <a:off x="0" y="5035520"/>
            <a:ext cx="12192000" cy="608174"/>
          </a:xfrm>
          <a:solidFill>
            <a:srgbClr val="EF8A37"/>
          </a:solidFill>
        </p:spPr>
        <p:txBody>
          <a:bodyPr>
            <a:normAutofit/>
          </a:bodyPr>
          <a:lstStyle>
            <a:lvl1pPr algn="l" rtl="0" eaLnBrk="1" latinLnBrk="0" hangingPunct="1">
              <a:spcBef>
                <a:spcPct val="0"/>
              </a:spcBef>
              <a:buNone/>
              <a:defRPr kumimoji="0" lang="nl-BE" sz="1800" b="1" kern="1200" cap="all" baseline="0" dirty="0" smtClean="0">
                <a:solidFill>
                  <a:srgbClr val="53534D"/>
                </a:solidFill>
                <a:effectLst>
                  <a:outerShdw blurRad="50800" dist="38100" dir="18900000" algn="bl" rotWithShape="0">
                    <a:prstClr val="black">
                      <a:alpha val="40000"/>
                    </a:prstClr>
                  </a:outerShdw>
                </a:effectLst>
                <a:latin typeface="Trebuchet MS" panose="020B0603020202020204" pitchFamily="34" charset="0"/>
                <a:ea typeface="+mj-ea"/>
                <a:cs typeface="Arial" pitchFamily="34" charset="0"/>
              </a:defRPr>
            </a:lvl1pPr>
          </a:lstStyle>
          <a:p>
            <a:r>
              <a:rPr lang="nl-NL"/>
              <a:t>Klik om stijl te bewerken</a:t>
            </a:r>
            <a:endParaRPr lang="nl-BE"/>
          </a:p>
        </p:txBody>
      </p:sp>
      <p:sp>
        <p:nvSpPr>
          <p:cNvPr id="3" name="Ondertitel 2"/>
          <p:cNvSpPr>
            <a:spLocks noGrp="1"/>
          </p:cNvSpPr>
          <p:nvPr>
            <p:ph type="subTitle" idx="1"/>
          </p:nvPr>
        </p:nvSpPr>
        <p:spPr>
          <a:xfrm>
            <a:off x="1" y="5643694"/>
            <a:ext cx="8210747" cy="1206630"/>
          </a:xfrm>
          <a:solidFill>
            <a:srgbClr val="B22A89"/>
          </a:solidFill>
        </p:spPr>
        <p:txBody>
          <a:bodyPr/>
          <a:lstStyle>
            <a:lvl1pPr marL="0" indent="0" algn="l">
              <a:buNone/>
              <a:defRPr>
                <a:solidFill>
                  <a:schemeClr val="bg1"/>
                </a:solidFill>
                <a:latin typeface="Trebuchet MS" panose="020B0603020202020204" pitchFamily="34" charset="0"/>
                <a:cs typeface="Arial" pitchFamily="34" charset="0"/>
              </a:defRPr>
            </a:lvl1pPr>
            <a:lvl2pPr marL="257175" indent="0" algn="ctr">
              <a:buNone/>
              <a:defRPr>
                <a:solidFill>
                  <a:schemeClr val="tx1">
                    <a:tint val="75000"/>
                  </a:schemeClr>
                </a:solidFill>
              </a:defRPr>
            </a:lvl2pPr>
            <a:lvl3pPr marL="514350" indent="0" algn="ctr">
              <a:buNone/>
              <a:defRPr>
                <a:solidFill>
                  <a:schemeClr val="tx1">
                    <a:tint val="75000"/>
                  </a:schemeClr>
                </a:solidFill>
              </a:defRPr>
            </a:lvl3pPr>
            <a:lvl4pPr marL="771525" indent="0" algn="ctr">
              <a:buNone/>
              <a:defRPr>
                <a:solidFill>
                  <a:schemeClr val="tx1">
                    <a:tint val="75000"/>
                  </a:schemeClr>
                </a:solidFill>
              </a:defRPr>
            </a:lvl4pPr>
            <a:lvl5pPr marL="1028700" indent="0" algn="ctr">
              <a:buNone/>
              <a:defRPr>
                <a:solidFill>
                  <a:schemeClr val="tx1">
                    <a:tint val="75000"/>
                  </a:schemeClr>
                </a:solidFill>
              </a:defRPr>
            </a:lvl5pPr>
            <a:lvl6pPr marL="1285875" indent="0" algn="ctr">
              <a:buNone/>
              <a:defRPr>
                <a:solidFill>
                  <a:schemeClr val="tx1">
                    <a:tint val="75000"/>
                  </a:schemeClr>
                </a:solidFill>
              </a:defRPr>
            </a:lvl6pPr>
            <a:lvl7pPr marL="1543050" indent="0" algn="ctr">
              <a:buNone/>
              <a:defRPr>
                <a:solidFill>
                  <a:schemeClr val="tx1">
                    <a:tint val="75000"/>
                  </a:schemeClr>
                </a:solidFill>
              </a:defRPr>
            </a:lvl7pPr>
            <a:lvl8pPr marL="1800225" indent="0" algn="ctr">
              <a:buNone/>
              <a:defRPr>
                <a:solidFill>
                  <a:schemeClr val="tx1">
                    <a:tint val="75000"/>
                  </a:schemeClr>
                </a:solidFill>
              </a:defRPr>
            </a:lvl8pPr>
            <a:lvl9pPr marL="2057400" indent="0" algn="ctr">
              <a:buNone/>
              <a:defRPr>
                <a:solidFill>
                  <a:schemeClr val="tx1">
                    <a:tint val="75000"/>
                  </a:schemeClr>
                </a:solidFill>
              </a:defRPr>
            </a:lvl9pPr>
          </a:lstStyle>
          <a:p>
            <a:r>
              <a:rPr lang="nl-NL"/>
              <a:t>Klikken om de ondertitelstijl van het model te bewerken</a:t>
            </a:r>
            <a:endParaRPr lang="nl-BE"/>
          </a:p>
        </p:txBody>
      </p:sp>
      <p:pic>
        <p:nvPicPr>
          <p:cNvPr id="7" name="Afbeelding 6">
            <a:extLst>
              <a:ext uri="{FF2B5EF4-FFF2-40B4-BE49-F238E27FC236}">
                <a16:creationId xmlns:a16="http://schemas.microsoft.com/office/drawing/2014/main" id="{D7F003BE-0323-4F37-8DC3-B2FC9EF227A6}"/>
              </a:ext>
            </a:extLst>
          </p:cNvPr>
          <p:cNvPicPr>
            <a:picLocks noChangeAspect="1"/>
          </p:cNvPicPr>
          <p:nvPr userDrawn="1"/>
        </p:nvPicPr>
        <p:blipFill>
          <a:blip r:embed="rId3" cstate="screen">
            <a:extLst>
              <a:ext uri="{28A0092B-C50C-407E-A947-70E740481C1C}">
                <a14:useLocalDpi xmlns:a14="http://schemas.microsoft.com/office/drawing/2010/main"/>
              </a:ext>
            </a:extLst>
          </a:blip>
          <a:stretch/>
        </p:blipFill>
        <p:spPr>
          <a:xfrm>
            <a:off x="8781628" y="5623884"/>
            <a:ext cx="3021617" cy="1204697"/>
          </a:xfrm>
          <a:prstGeom prst="rect">
            <a:avLst/>
          </a:prstGeom>
        </p:spPr>
      </p:pic>
      <p:sp>
        <p:nvSpPr>
          <p:cNvPr id="8" name="Tijdelijke aanduiding voor dianummer 7">
            <a:extLst>
              <a:ext uri="{FF2B5EF4-FFF2-40B4-BE49-F238E27FC236}">
                <a16:creationId xmlns:a16="http://schemas.microsoft.com/office/drawing/2014/main" id="{EDAB214C-BB84-4C08-A7F9-D1AE717FC2B6}"/>
              </a:ext>
            </a:extLst>
          </p:cNvPr>
          <p:cNvSpPr>
            <a:spLocks noGrp="1"/>
          </p:cNvSpPr>
          <p:nvPr>
            <p:ph type="sldNum" sz="quarter" idx="11"/>
          </p:nvPr>
        </p:nvSpPr>
        <p:spPr>
          <a:xfrm>
            <a:off x="-1" y="6429400"/>
            <a:ext cx="476213" cy="428600"/>
          </a:xfrm>
        </p:spPr>
        <p:txBody>
          <a:bodyPr/>
          <a:lstStyle>
            <a:lvl1pPr algn="ctr">
              <a:defRPr>
                <a:solidFill>
                  <a:schemeClr val="bg1"/>
                </a:solidFill>
              </a:defRPr>
            </a:lvl1pPr>
          </a:lstStyle>
          <a:p>
            <a:fld id="{189E3A5C-986B-47BE-8F96-3787467B82A8}" type="slidenum">
              <a:rPr lang="nl-BE" smtClean="0">
                <a:solidFill>
                  <a:prstClr val="white"/>
                </a:solidFill>
              </a:rPr>
              <a:pPr/>
              <a:t>‹#›</a:t>
            </a:fld>
            <a:endParaRPr lang="nl-BE">
              <a:solidFill>
                <a:prstClr val="white"/>
              </a:solidFill>
            </a:endParaRPr>
          </a:p>
        </p:txBody>
      </p:sp>
    </p:spTree>
    <p:extLst>
      <p:ext uri="{BB962C8B-B14F-4D97-AF65-F5344CB8AC3E}">
        <p14:creationId xmlns:p14="http://schemas.microsoft.com/office/powerpoint/2010/main" val="1644479353"/>
      </p:ext>
    </p:extLst>
  </p:cSld>
  <p:clrMapOvr>
    <a:masterClrMapping/>
  </p:clrMapOvr>
  <p:hf hdr="0" ftr="0" dt="0"/>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Foto_05">
    <p:bg>
      <p:bgPr>
        <a:blipFill dpi="0" rotWithShape="1">
          <a:blip r:embed="rId2" cstate="screen">
            <a:lum/>
            <a:extLst>
              <a:ext uri="{28A0092B-C50C-407E-A947-70E740481C1C}">
                <a14:useLocalDpi xmlns:a14="http://schemas.microsoft.com/office/drawing/2010/main"/>
              </a:ext>
            </a:extLst>
          </a:blip>
          <a:srcRect/>
          <a:stretch>
            <a:fillRect l="-6000" r="-6000"/>
          </a:stretch>
        </a:blipFill>
        <a:effectLst/>
      </p:bgPr>
    </p:bg>
    <p:spTree>
      <p:nvGrpSpPr>
        <p:cNvPr id="1" name=""/>
        <p:cNvGrpSpPr/>
        <p:nvPr/>
      </p:nvGrpSpPr>
      <p:grpSpPr>
        <a:xfrm>
          <a:off x="0" y="0"/>
          <a:ext cx="0" cy="0"/>
          <a:chOff x="0" y="0"/>
          <a:chExt cx="0" cy="0"/>
        </a:xfrm>
      </p:grpSpPr>
      <p:sp>
        <p:nvSpPr>
          <p:cNvPr id="5" name="Rechthoek 4">
            <a:extLst>
              <a:ext uri="{FF2B5EF4-FFF2-40B4-BE49-F238E27FC236}">
                <a16:creationId xmlns:a16="http://schemas.microsoft.com/office/drawing/2014/main" id="{DD7BAD7B-13E8-4E93-8C02-E7FA08107E45}"/>
              </a:ext>
            </a:extLst>
          </p:cNvPr>
          <p:cNvSpPr/>
          <p:nvPr userDrawn="1"/>
        </p:nvSpPr>
        <p:spPr>
          <a:xfrm>
            <a:off x="8210749" y="5594466"/>
            <a:ext cx="3981252" cy="12635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BE" sz="1800"/>
          </a:p>
        </p:txBody>
      </p:sp>
      <p:sp>
        <p:nvSpPr>
          <p:cNvPr id="2" name="Titel 1"/>
          <p:cNvSpPr>
            <a:spLocks noGrp="1"/>
          </p:cNvSpPr>
          <p:nvPr>
            <p:ph type="ctrTitle"/>
          </p:nvPr>
        </p:nvSpPr>
        <p:spPr>
          <a:xfrm>
            <a:off x="-1" y="5043758"/>
            <a:ext cx="12192001" cy="608174"/>
          </a:xfrm>
          <a:solidFill>
            <a:srgbClr val="B22A89"/>
          </a:solidFill>
        </p:spPr>
        <p:txBody>
          <a:bodyPr>
            <a:normAutofit/>
          </a:bodyPr>
          <a:lstStyle>
            <a:lvl1pPr algn="l" rtl="0" eaLnBrk="1" latinLnBrk="0" hangingPunct="1">
              <a:spcBef>
                <a:spcPct val="0"/>
              </a:spcBef>
              <a:buNone/>
              <a:defRPr kumimoji="0" lang="nl-BE" sz="1800" b="1" kern="1200" cap="all" baseline="0" dirty="0" smtClean="0">
                <a:solidFill>
                  <a:schemeClr val="bg1"/>
                </a:solidFill>
                <a:effectLst>
                  <a:outerShdw blurRad="50800" dist="38100" dir="18900000" algn="bl" rotWithShape="0">
                    <a:prstClr val="black">
                      <a:alpha val="40000"/>
                    </a:prstClr>
                  </a:outerShdw>
                </a:effectLst>
                <a:latin typeface="Trebuchet MS" panose="020B0603020202020204" pitchFamily="34" charset="0"/>
                <a:ea typeface="+mj-ea"/>
                <a:cs typeface="Arial" pitchFamily="34" charset="0"/>
              </a:defRPr>
            </a:lvl1pPr>
          </a:lstStyle>
          <a:p>
            <a:r>
              <a:rPr lang="nl-NL"/>
              <a:t>Klik om stijl te bewerken</a:t>
            </a:r>
            <a:endParaRPr lang="nl-BE"/>
          </a:p>
        </p:txBody>
      </p:sp>
      <p:sp>
        <p:nvSpPr>
          <p:cNvPr id="3" name="Ondertitel 2"/>
          <p:cNvSpPr>
            <a:spLocks noGrp="1"/>
          </p:cNvSpPr>
          <p:nvPr>
            <p:ph type="subTitle" idx="1"/>
          </p:nvPr>
        </p:nvSpPr>
        <p:spPr>
          <a:xfrm>
            <a:off x="1" y="5651932"/>
            <a:ext cx="8210747" cy="1206630"/>
          </a:xfrm>
          <a:solidFill>
            <a:srgbClr val="57C3CB"/>
          </a:solidFill>
        </p:spPr>
        <p:txBody>
          <a:bodyPr/>
          <a:lstStyle>
            <a:lvl1pPr marL="0" indent="0" algn="l">
              <a:buNone/>
              <a:defRPr>
                <a:solidFill>
                  <a:schemeClr val="bg1"/>
                </a:solidFill>
                <a:latin typeface="Trebuchet MS" panose="020B0603020202020204" pitchFamily="34" charset="0"/>
                <a:cs typeface="Arial" pitchFamily="34" charset="0"/>
              </a:defRPr>
            </a:lvl1pPr>
            <a:lvl2pPr marL="257175" indent="0" algn="ctr">
              <a:buNone/>
              <a:defRPr>
                <a:solidFill>
                  <a:schemeClr val="tx1">
                    <a:tint val="75000"/>
                  </a:schemeClr>
                </a:solidFill>
              </a:defRPr>
            </a:lvl2pPr>
            <a:lvl3pPr marL="514350" indent="0" algn="ctr">
              <a:buNone/>
              <a:defRPr>
                <a:solidFill>
                  <a:schemeClr val="tx1">
                    <a:tint val="75000"/>
                  </a:schemeClr>
                </a:solidFill>
              </a:defRPr>
            </a:lvl3pPr>
            <a:lvl4pPr marL="771525" indent="0" algn="ctr">
              <a:buNone/>
              <a:defRPr>
                <a:solidFill>
                  <a:schemeClr val="tx1">
                    <a:tint val="75000"/>
                  </a:schemeClr>
                </a:solidFill>
              </a:defRPr>
            </a:lvl4pPr>
            <a:lvl5pPr marL="1028700" indent="0" algn="ctr">
              <a:buNone/>
              <a:defRPr>
                <a:solidFill>
                  <a:schemeClr val="tx1">
                    <a:tint val="75000"/>
                  </a:schemeClr>
                </a:solidFill>
              </a:defRPr>
            </a:lvl5pPr>
            <a:lvl6pPr marL="1285875" indent="0" algn="ctr">
              <a:buNone/>
              <a:defRPr>
                <a:solidFill>
                  <a:schemeClr val="tx1">
                    <a:tint val="75000"/>
                  </a:schemeClr>
                </a:solidFill>
              </a:defRPr>
            </a:lvl6pPr>
            <a:lvl7pPr marL="1543050" indent="0" algn="ctr">
              <a:buNone/>
              <a:defRPr>
                <a:solidFill>
                  <a:schemeClr val="tx1">
                    <a:tint val="75000"/>
                  </a:schemeClr>
                </a:solidFill>
              </a:defRPr>
            </a:lvl7pPr>
            <a:lvl8pPr marL="1800225" indent="0" algn="ctr">
              <a:buNone/>
              <a:defRPr>
                <a:solidFill>
                  <a:schemeClr val="tx1">
                    <a:tint val="75000"/>
                  </a:schemeClr>
                </a:solidFill>
              </a:defRPr>
            </a:lvl8pPr>
            <a:lvl9pPr marL="2057400" indent="0" algn="ctr">
              <a:buNone/>
              <a:defRPr>
                <a:solidFill>
                  <a:schemeClr val="tx1">
                    <a:tint val="75000"/>
                  </a:schemeClr>
                </a:solidFill>
              </a:defRPr>
            </a:lvl9pPr>
          </a:lstStyle>
          <a:p>
            <a:r>
              <a:rPr lang="nl-NL"/>
              <a:t>Klikken om de ondertitelstijl van het model te bewerken</a:t>
            </a:r>
            <a:endParaRPr lang="nl-BE"/>
          </a:p>
        </p:txBody>
      </p:sp>
      <p:pic>
        <p:nvPicPr>
          <p:cNvPr id="7" name="Afbeelding 6">
            <a:extLst>
              <a:ext uri="{FF2B5EF4-FFF2-40B4-BE49-F238E27FC236}">
                <a16:creationId xmlns:a16="http://schemas.microsoft.com/office/drawing/2014/main" id="{63C5CD50-B418-485E-B3B3-11CAA8B14179}"/>
              </a:ext>
            </a:extLst>
          </p:cNvPr>
          <p:cNvPicPr>
            <a:picLocks noChangeAspect="1"/>
          </p:cNvPicPr>
          <p:nvPr userDrawn="1"/>
        </p:nvPicPr>
        <p:blipFill>
          <a:blip r:embed="rId3" cstate="screen">
            <a:extLst>
              <a:ext uri="{28A0092B-C50C-407E-A947-70E740481C1C}">
                <a14:useLocalDpi xmlns:a14="http://schemas.microsoft.com/office/drawing/2010/main"/>
              </a:ext>
            </a:extLst>
          </a:blip>
          <a:stretch/>
        </p:blipFill>
        <p:spPr>
          <a:xfrm>
            <a:off x="8781628" y="5623884"/>
            <a:ext cx="3021617" cy="1204697"/>
          </a:xfrm>
          <a:prstGeom prst="rect">
            <a:avLst/>
          </a:prstGeom>
        </p:spPr>
      </p:pic>
      <p:sp>
        <p:nvSpPr>
          <p:cNvPr id="8" name="Tijdelijke aanduiding voor dianummer 7">
            <a:extLst>
              <a:ext uri="{FF2B5EF4-FFF2-40B4-BE49-F238E27FC236}">
                <a16:creationId xmlns:a16="http://schemas.microsoft.com/office/drawing/2014/main" id="{18D37A61-2A4E-4A21-92FD-4BFDE912D35D}"/>
              </a:ext>
            </a:extLst>
          </p:cNvPr>
          <p:cNvSpPr>
            <a:spLocks noGrp="1"/>
          </p:cNvSpPr>
          <p:nvPr>
            <p:ph type="sldNum" sz="quarter" idx="11"/>
          </p:nvPr>
        </p:nvSpPr>
        <p:spPr>
          <a:xfrm>
            <a:off x="-1" y="6429400"/>
            <a:ext cx="476213" cy="428600"/>
          </a:xfrm>
        </p:spPr>
        <p:txBody>
          <a:bodyPr/>
          <a:lstStyle>
            <a:lvl1pPr>
              <a:defRPr>
                <a:solidFill>
                  <a:schemeClr val="bg1"/>
                </a:solidFill>
              </a:defRPr>
            </a:lvl1pPr>
          </a:lstStyle>
          <a:p>
            <a:fld id="{189E3A5C-986B-47BE-8F96-3787467B82A8}" type="slidenum">
              <a:rPr lang="nl-BE" smtClean="0">
                <a:solidFill>
                  <a:prstClr val="white"/>
                </a:solidFill>
              </a:rPr>
              <a:pPr/>
              <a:t>‹#›</a:t>
            </a:fld>
            <a:endParaRPr lang="nl-BE">
              <a:solidFill>
                <a:prstClr val="white"/>
              </a:solidFill>
            </a:endParaRPr>
          </a:p>
        </p:txBody>
      </p:sp>
    </p:spTree>
    <p:extLst>
      <p:ext uri="{BB962C8B-B14F-4D97-AF65-F5344CB8AC3E}">
        <p14:creationId xmlns:p14="http://schemas.microsoft.com/office/powerpoint/2010/main" val="238989192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5_Begin: gsm?">
    <p:bg>
      <p:bgPr>
        <a:blipFill dpi="0" rotWithShape="1">
          <a:blip r:embed="rId2">
            <a:lum/>
          </a:blip>
          <a:srcRect/>
          <a:stretch>
            <a:fillRect l="-14000" r="-14000"/>
          </a:stretch>
        </a:blipFill>
        <a:effectLst/>
      </p:bgPr>
    </p:bg>
    <p:spTree>
      <p:nvGrpSpPr>
        <p:cNvPr id="1" name=""/>
        <p:cNvGrpSpPr/>
        <p:nvPr/>
      </p:nvGrpSpPr>
      <p:grpSpPr>
        <a:xfrm>
          <a:off x="0" y="0"/>
          <a:ext cx="0" cy="0"/>
          <a:chOff x="0" y="0"/>
          <a:chExt cx="0" cy="0"/>
        </a:xfrm>
      </p:grpSpPr>
      <p:sp>
        <p:nvSpPr>
          <p:cNvPr id="7" name="Rechthoek 6"/>
          <p:cNvSpPr/>
          <p:nvPr userDrawn="1"/>
        </p:nvSpPr>
        <p:spPr>
          <a:xfrm rot="5400000">
            <a:off x="2313234" y="4515874"/>
            <a:ext cx="364252" cy="4320000"/>
          </a:xfrm>
          <a:prstGeom prst="rect">
            <a:avLst/>
          </a:prstGeom>
          <a:solidFill>
            <a:srgbClr val="B1B6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a:solidFill>
                <a:prstClr val="white"/>
              </a:solidFill>
            </a:endParaRPr>
          </a:p>
        </p:txBody>
      </p:sp>
      <p:sp>
        <p:nvSpPr>
          <p:cNvPr id="8" name="Rechthoek 7"/>
          <p:cNvSpPr/>
          <p:nvPr userDrawn="1"/>
        </p:nvSpPr>
        <p:spPr>
          <a:xfrm rot="5400000">
            <a:off x="-3259999" y="3194016"/>
            <a:ext cx="6951373" cy="431371"/>
          </a:xfrm>
          <a:prstGeom prst="rect">
            <a:avLst/>
          </a:prstGeom>
          <a:solidFill>
            <a:srgbClr val="EF8A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a:solidFill>
                <a:prstClr val="white"/>
              </a:solidFill>
            </a:endParaRPr>
          </a:p>
        </p:txBody>
      </p:sp>
      <p:sp>
        <p:nvSpPr>
          <p:cNvPr id="6" name="Tekstvak 5"/>
          <p:cNvSpPr txBox="1"/>
          <p:nvPr userDrawn="1"/>
        </p:nvSpPr>
        <p:spPr>
          <a:xfrm>
            <a:off x="970845" y="279403"/>
            <a:ext cx="10814755" cy="646331"/>
          </a:xfrm>
          <a:prstGeom prst="rect">
            <a:avLst/>
          </a:prstGeom>
          <a:noFill/>
        </p:spPr>
        <p:txBody>
          <a:bodyPr wrap="square" rtlCol="0">
            <a:spAutoFit/>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kumimoji="0" lang="nl-BE" sz="3600" b="0" i="0" u="none" strike="noStrike" kern="0" cap="none" spc="0" normalizeH="0" baseline="0" noProof="0">
                <a:ln>
                  <a:noFill/>
                </a:ln>
                <a:solidFill>
                  <a:schemeClr val="bg1"/>
                </a:solidFill>
                <a:effectLst>
                  <a:outerShdw blurRad="38100" dist="38100" dir="2700000" algn="tl">
                    <a:srgbClr val="000000">
                      <a:alpha val="43137"/>
                    </a:srgbClr>
                  </a:outerShdw>
                </a:effectLst>
                <a:uLnTx/>
                <a:uFillTx/>
                <a:latin typeface="+mn-lt"/>
                <a:ea typeface="+mn-ea"/>
                <a:cs typeface="+mn-cs"/>
              </a:rPr>
              <a:t>Staat jouw gsm al op trillen?</a:t>
            </a:r>
          </a:p>
        </p:txBody>
      </p:sp>
      <p:pic>
        <p:nvPicPr>
          <p:cNvPr id="3" name="Afbeelding 2"/>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030133" y="2180950"/>
            <a:ext cx="2754489" cy="2065867"/>
          </a:xfrm>
          <a:prstGeom prst="rect">
            <a:avLst/>
          </a:prstGeom>
        </p:spPr>
      </p:pic>
      <p:pic>
        <p:nvPicPr>
          <p:cNvPr id="10" name="Afbeelding 9">
            <a:extLst>
              <a:ext uri="{FF2B5EF4-FFF2-40B4-BE49-F238E27FC236}">
                <a16:creationId xmlns:a16="http://schemas.microsoft.com/office/drawing/2014/main" id="{FADD168F-AEB1-4BCE-ADF6-1E87E720BBDA}"/>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r="29314" b="27871"/>
          <a:stretch/>
        </p:blipFill>
        <p:spPr>
          <a:xfrm>
            <a:off x="10339755" y="4971567"/>
            <a:ext cx="1852246" cy="1886433"/>
          </a:xfrm>
          <a:prstGeom prst="rect">
            <a:avLst/>
          </a:prstGeom>
        </p:spPr>
      </p:pic>
      <p:sp>
        <p:nvSpPr>
          <p:cNvPr id="9" name="Tijdelijke aanduiding voor dianummer 7">
            <a:extLst>
              <a:ext uri="{FF2B5EF4-FFF2-40B4-BE49-F238E27FC236}">
                <a16:creationId xmlns:a16="http://schemas.microsoft.com/office/drawing/2014/main" id="{2F577640-04F4-4D4D-846A-CC78DDBD7ACC}"/>
              </a:ext>
            </a:extLst>
          </p:cNvPr>
          <p:cNvSpPr>
            <a:spLocks noGrp="1"/>
          </p:cNvSpPr>
          <p:nvPr>
            <p:ph type="sldNum" sz="quarter" idx="11"/>
          </p:nvPr>
        </p:nvSpPr>
        <p:spPr>
          <a:xfrm>
            <a:off x="-1" y="6429400"/>
            <a:ext cx="476213" cy="428600"/>
          </a:xfrm>
        </p:spPr>
        <p:txBody>
          <a:bodyPr/>
          <a:lstStyle>
            <a:lvl1pPr algn="ctr">
              <a:defRPr>
                <a:solidFill>
                  <a:schemeClr val="bg1"/>
                </a:solidFill>
              </a:defRPr>
            </a:lvl1pPr>
          </a:lstStyle>
          <a:p>
            <a:fld id="{189E3A5C-986B-47BE-8F96-3787467B82A8}" type="slidenum">
              <a:rPr lang="nl-BE" smtClean="0">
                <a:solidFill>
                  <a:prstClr val="white"/>
                </a:solidFill>
              </a:rPr>
              <a:pPr/>
              <a:t>‹#›</a:t>
            </a:fld>
            <a:endParaRPr lang="nl-BE">
              <a:solidFill>
                <a:prstClr val="white"/>
              </a:solidFill>
            </a:endParaRPr>
          </a:p>
        </p:txBody>
      </p:sp>
    </p:spTree>
    <p:extLst>
      <p:ext uri="{BB962C8B-B14F-4D97-AF65-F5344CB8AC3E}">
        <p14:creationId xmlns:p14="http://schemas.microsoft.com/office/powerpoint/2010/main" val="57207366"/>
      </p:ext>
    </p:extLst>
  </p:cSld>
  <p:clrMapOvr>
    <a:masterClrMapping/>
  </p:clrMapOvr>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Aangepaste indeling">
    <p:spTree>
      <p:nvGrpSpPr>
        <p:cNvPr id="1" name=""/>
        <p:cNvGrpSpPr/>
        <p:nvPr/>
      </p:nvGrpSpPr>
      <p:grpSpPr>
        <a:xfrm>
          <a:off x="0" y="0"/>
          <a:ext cx="0" cy="0"/>
          <a:chOff x="0" y="0"/>
          <a:chExt cx="0" cy="0"/>
        </a:xfrm>
      </p:grpSpPr>
      <p:sp>
        <p:nvSpPr>
          <p:cNvPr id="8" name="Rechthoek 7"/>
          <p:cNvSpPr/>
          <p:nvPr userDrawn="1"/>
        </p:nvSpPr>
        <p:spPr>
          <a:xfrm>
            <a:off x="0" y="6498024"/>
            <a:ext cx="12192000" cy="360000"/>
          </a:xfrm>
          <a:prstGeom prst="rect">
            <a:avLst/>
          </a:prstGeom>
          <a:solidFill>
            <a:srgbClr val="57C3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a:solidFill>
                <a:prstClr val="white"/>
              </a:solidFill>
            </a:endParaRPr>
          </a:p>
        </p:txBody>
      </p:sp>
      <p:sp>
        <p:nvSpPr>
          <p:cNvPr id="9" name="Rechthoek 8"/>
          <p:cNvSpPr/>
          <p:nvPr userDrawn="1"/>
        </p:nvSpPr>
        <p:spPr>
          <a:xfrm>
            <a:off x="11712000" y="3260834"/>
            <a:ext cx="480000" cy="3240000"/>
          </a:xfrm>
          <a:prstGeom prst="rect">
            <a:avLst/>
          </a:prstGeom>
          <a:solidFill>
            <a:srgbClr val="EF8A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a:solidFill>
                <a:prstClr val="white"/>
              </a:solidFill>
            </a:endParaRPr>
          </a:p>
        </p:txBody>
      </p:sp>
      <p:sp>
        <p:nvSpPr>
          <p:cNvPr id="11" name="Tijdelijke aanduiding voor dianummer 7">
            <a:extLst>
              <a:ext uri="{FF2B5EF4-FFF2-40B4-BE49-F238E27FC236}">
                <a16:creationId xmlns:a16="http://schemas.microsoft.com/office/drawing/2014/main" id="{BF6C4908-1347-4984-89BB-4E5C76D3B4A4}"/>
              </a:ext>
            </a:extLst>
          </p:cNvPr>
          <p:cNvSpPr>
            <a:spLocks noGrp="1"/>
          </p:cNvSpPr>
          <p:nvPr>
            <p:ph type="sldNum" sz="quarter" idx="11"/>
          </p:nvPr>
        </p:nvSpPr>
        <p:spPr>
          <a:xfrm>
            <a:off x="9442493" y="6429400"/>
            <a:ext cx="2749507" cy="428600"/>
          </a:xfrm>
        </p:spPr>
        <p:txBody>
          <a:bodyPr/>
          <a:lstStyle>
            <a:lvl1pPr>
              <a:defRPr>
                <a:solidFill>
                  <a:schemeClr val="bg1"/>
                </a:solidFill>
              </a:defRPr>
            </a:lvl1pPr>
          </a:lstStyle>
          <a:p>
            <a:fld id="{189E3A5C-986B-47BE-8F96-3787467B82A8}" type="slidenum">
              <a:rPr lang="nl-BE" smtClean="0">
                <a:solidFill>
                  <a:prstClr val="white"/>
                </a:solidFill>
              </a:rPr>
              <a:pPr/>
              <a:t>‹#›</a:t>
            </a:fld>
            <a:endParaRPr lang="nl-BE">
              <a:solidFill>
                <a:prstClr val="white"/>
              </a:solidFill>
            </a:endParaRPr>
          </a:p>
        </p:txBody>
      </p:sp>
      <p:sp>
        <p:nvSpPr>
          <p:cNvPr id="12" name="Titel 1"/>
          <p:cNvSpPr>
            <a:spLocks noGrp="1"/>
          </p:cNvSpPr>
          <p:nvPr>
            <p:ph type="title"/>
          </p:nvPr>
        </p:nvSpPr>
        <p:spPr>
          <a:xfrm>
            <a:off x="1679510" y="274638"/>
            <a:ext cx="9902892" cy="1143000"/>
          </a:xfrm>
        </p:spPr>
        <p:txBody>
          <a:bodyPr/>
          <a:lstStyle/>
          <a:p>
            <a:r>
              <a:rPr lang="nl-NL"/>
              <a:t>Klik om stijl te bewerken</a:t>
            </a:r>
            <a:endParaRPr lang="nl-BE"/>
          </a:p>
        </p:txBody>
      </p:sp>
      <p:sp>
        <p:nvSpPr>
          <p:cNvPr id="13" name="Tijdelijke aanduiding voor inhoud 2"/>
          <p:cNvSpPr>
            <a:spLocks noGrp="1"/>
          </p:cNvSpPr>
          <p:nvPr>
            <p:ph idx="1"/>
          </p:nvPr>
        </p:nvSpPr>
        <p:spPr>
          <a:xfrm>
            <a:off x="1679509" y="1600206"/>
            <a:ext cx="9902891" cy="4525963"/>
          </a:xfrm>
        </p:spPr>
        <p:txBody>
          <a:bodyPr/>
          <a:lstStyle>
            <a:lvl1pPr>
              <a:buClrTx/>
              <a:defRPr>
                <a:latin typeface="+mj-lt"/>
                <a:cs typeface="Arial" pitchFamily="34" charset="0"/>
              </a:defRPr>
            </a:lvl1pPr>
            <a:lvl2pPr algn="l">
              <a:buClr>
                <a:srgbClr val="BF18B3"/>
              </a:buClr>
              <a:defRPr>
                <a:solidFill>
                  <a:srgbClr val="BF18B3"/>
                </a:solidFill>
                <a:latin typeface="+mj-lt"/>
                <a:cs typeface="Arial" pitchFamily="34" charset="0"/>
              </a:defRPr>
            </a:lvl2pPr>
            <a:lvl3pPr>
              <a:buClr>
                <a:srgbClr val="F18E00"/>
              </a:buClr>
              <a:defRPr>
                <a:solidFill>
                  <a:srgbClr val="FF8414"/>
                </a:solidFill>
                <a:latin typeface="+mj-lt"/>
                <a:cs typeface="Arial" pitchFamily="34" charset="0"/>
              </a:defRPr>
            </a:lvl3pPr>
            <a:lvl4pPr>
              <a:buClr>
                <a:schemeClr val="tx1"/>
              </a:buClr>
              <a:defRPr>
                <a:solidFill>
                  <a:schemeClr val="tx1"/>
                </a:solidFill>
                <a:latin typeface="+mj-lt"/>
                <a:cs typeface="Arial" pitchFamily="34" charset="0"/>
              </a:defRPr>
            </a:lvl4pPr>
            <a:lvl5pPr>
              <a:buClr>
                <a:srgbClr val="BF18B3"/>
              </a:buClr>
              <a:defRPr>
                <a:latin typeface="+mj-lt"/>
                <a:cs typeface="Arial" pitchFamily="34" charset="0"/>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pic>
        <p:nvPicPr>
          <p:cNvPr id="14" name="Afbeelding 13">
            <a:extLst>
              <a:ext uri="{FF2B5EF4-FFF2-40B4-BE49-F238E27FC236}">
                <a16:creationId xmlns:a16="http://schemas.microsoft.com/office/drawing/2014/main" id="{6B8317B8-B7BE-4C0E-B174-34A6F7569A2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38728" t="15981"/>
          <a:stretch/>
        </p:blipFill>
        <p:spPr>
          <a:xfrm>
            <a:off x="0" y="0"/>
            <a:ext cx="1225004" cy="1679807"/>
          </a:xfrm>
          <a:prstGeom prst="rect">
            <a:avLst/>
          </a:prstGeom>
        </p:spPr>
      </p:pic>
    </p:spTree>
    <p:extLst>
      <p:ext uri="{BB962C8B-B14F-4D97-AF65-F5344CB8AC3E}">
        <p14:creationId xmlns:p14="http://schemas.microsoft.com/office/powerpoint/2010/main" val="364015606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2_Pauze">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3" name="Rechthoek 2"/>
          <p:cNvSpPr/>
          <p:nvPr userDrawn="1"/>
        </p:nvSpPr>
        <p:spPr>
          <a:xfrm rot="16200000" flipH="1" flipV="1">
            <a:off x="-3190895" y="3190896"/>
            <a:ext cx="6858000" cy="476211"/>
          </a:xfrm>
          <a:prstGeom prst="rect">
            <a:avLst/>
          </a:prstGeom>
          <a:solidFill>
            <a:srgbClr val="B22A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a:solidFill>
                <a:prstClr val="white"/>
              </a:solidFill>
            </a:endParaRPr>
          </a:p>
        </p:txBody>
      </p:sp>
      <p:sp>
        <p:nvSpPr>
          <p:cNvPr id="4" name="Rechthoek 3"/>
          <p:cNvSpPr/>
          <p:nvPr userDrawn="1"/>
        </p:nvSpPr>
        <p:spPr>
          <a:xfrm rot="16200000" flipH="1" flipV="1">
            <a:off x="2456212" y="4518000"/>
            <a:ext cx="360000" cy="4320000"/>
          </a:xfrm>
          <a:prstGeom prst="rect">
            <a:avLst/>
          </a:prstGeom>
          <a:solidFill>
            <a:srgbClr val="B1B6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a:solidFill>
                <a:prstClr val="white"/>
              </a:solidFill>
            </a:endParaRPr>
          </a:p>
        </p:txBody>
      </p:sp>
      <p:sp>
        <p:nvSpPr>
          <p:cNvPr id="5" name="Rechthoek 4"/>
          <p:cNvSpPr/>
          <p:nvPr userDrawn="1"/>
        </p:nvSpPr>
        <p:spPr>
          <a:xfrm rot="16200000" flipH="1" flipV="1">
            <a:off x="3559072" y="-976238"/>
            <a:ext cx="2027934" cy="6748676"/>
          </a:xfrm>
          <a:prstGeom prst="rect">
            <a:avLst/>
          </a:prstGeom>
          <a:solidFill>
            <a:srgbClr val="57C3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a:solidFill>
                <a:prstClr val="white"/>
              </a:solidFill>
            </a:endParaRPr>
          </a:p>
        </p:txBody>
      </p:sp>
      <p:sp>
        <p:nvSpPr>
          <p:cNvPr id="2" name="Tekstvak 1"/>
          <p:cNvSpPr txBox="1"/>
          <p:nvPr userDrawn="1"/>
        </p:nvSpPr>
        <p:spPr>
          <a:xfrm>
            <a:off x="2156177" y="1674824"/>
            <a:ext cx="5791200" cy="1107996"/>
          </a:xfrm>
          <a:prstGeom prst="rect">
            <a:avLst/>
          </a:prstGeom>
          <a:noFill/>
        </p:spPr>
        <p:txBody>
          <a:bodyPr wrap="square" rtlCol="0">
            <a:spAutoFit/>
          </a:bodyPr>
          <a:lstStyle/>
          <a:p>
            <a:r>
              <a:rPr lang="nl-BE" sz="6600" b="1"/>
              <a:t>PAUZE</a:t>
            </a:r>
          </a:p>
        </p:txBody>
      </p:sp>
      <p:sp>
        <p:nvSpPr>
          <p:cNvPr id="6" name="Tijdelijke aanduiding voor dianummer 7">
            <a:extLst>
              <a:ext uri="{FF2B5EF4-FFF2-40B4-BE49-F238E27FC236}">
                <a16:creationId xmlns:a16="http://schemas.microsoft.com/office/drawing/2014/main" id="{02F575ED-E254-4743-B0F6-03456F4EFD84}"/>
              </a:ext>
            </a:extLst>
          </p:cNvPr>
          <p:cNvSpPr>
            <a:spLocks noGrp="1"/>
          </p:cNvSpPr>
          <p:nvPr>
            <p:ph type="sldNum" sz="quarter" idx="11"/>
          </p:nvPr>
        </p:nvSpPr>
        <p:spPr>
          <a:xfrm>
            <a:off x="-1" y="6429400"/>
            <a:ext cx="476213" cy="428600"/>
          </a:xfrm>
        </p:spPr>
        <p:txBody>
          <a:bodyPr/>
          <a:lstStyle>
            <a:lvl1pPr algn="ctr">
              <a:defRPr>
                <a:solidFill>
                  <a:schemeClr val="bg1"/>
                </a:solidFill>
              </a:defRPr>
            </a:lvl1pPr>
          </a:lstStyle>
          <a:p>
            <a:fld id="{189E3A5C-986B-47BE-8F96-3787467B82A8}" type="slidenum">
              <a:rPr lang="nl-BE" smtClean="0">
                <a:solidFill>
                  <a:prstClr val="white"/>
                </a:solidFill>
              </a:rPr>
              <a:pPr/>
              <a:t>‹#›</a:t>
            </a:fld>
            <a:endParaRPr lang="nl-BE">
              <a:solidFill>
                <a:prstClr val="white"/>
              </a:solidFill>
            </a:endParaRPr>
          </a:p>
        </p:txBody>
      </p:sp>
    </p:spTree>
    <p:extLst>
      <p:ext uri="{BB962C8B-B14F-4D97-AF65-F5344CB8AC3E}">
        <p14:creationId xmlns:p14="http://schemas.microsoft.com/office/powerpoint/2010/main" val="1122704287"/>
      </p:ext>
    </p:extLst>
  </p:cSld>
  <p:clrMapOvr>
    <a:masterClrMapping/>
  </p:clrMapOvr>
  <p:hf hdr="0" ftr="0" dt="0"/>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3_Pauze">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3" name="Rechthoek 2"/>
          <p:cNvSpPr/>
          <p:nvPr userDrawn="1"/>
        </p:nvSpPr>
        <p:spPr>
          <a:xfrm rot="16200000" flipH="1" flipV="1">
            <a:off x="-3190895" y="3190896"/>
            <a:ext cx="6858000" cy="476211"/>
          </a:xfrm>
          <a:prstGeom prst="rect">
            <a:avLst/>
          </a:prstGeom>
          <a:solidFill>
            <a:srgbClr val="B22A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a:solidFill>
                <a:prstClr val="white"/>
              </a:solidFill>
            </a:endParaRPr>
          </a:p>
        </p:txBody>
      </p:sp>
      <p:sp>
        <p:nvSpPr>
          <p:cNvPr id="4" name="Rechthoek 3"/>
          <p:cNvSpPr/>
          <p:nvPr userDrawn="1"/>
        </p:nvSpPr>
        <p:spPr>
          <a:xfrm rot="16200000" flipH="1" flipV="1">
            <a:off x="2456212" y="4518000"/>
            <a:ext cx="360000" cy="4320000"/>
          </a:xfrm>
          <a:prstGeom prst="rect">
            <a:avLst/>
          </a:prstGeom>
          <a:solidFill>
            <a:srgbClr val="B1B6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a:solidFill>
                <a:prstClr val="white"/>
              </a:solidFill>
            </a:endParaRPr>
          </a:p>
        </p:txBody>
      </p:sp>
      <p:grpSp>
        <p:nvGrpSpPr>
          <p:cNvPr id="6" name="Groep 5"/>
          <p:cNvGrpSpPr/>
          <p:nvPr userDrawn="1"/>
        </p:nvGrpSpPr>
        <p:grpSpPr>
          <a:xfrm>
            <a:off x="1221279" y="4169667"/>
            <a:ext cx="6748677" cy="2027934"/>
            <a:chOff x="899025" y="1384133"/>
            <a:chExt cx="5061508" cy="2027934"/>
          </a:xfrm>
          <a:solidFill>
            <a:srgbClr val="57C3CB"/>
          </a:solidFill>
        </p:grpSpPr>
        <p:sp>
          <p:nvSpPr>
            <p:cNvPr id="5" name="Rechthoek 4"/>
            <p:cNvSpPr/>
            <p:nvPr userDrawn="1"/>
          </p:nvSpPr>
          <p:spPr>
            <a:xfrm rot="16200000" flipH="1" flipV="1">
              <a:off x="2415812" y="-132654"/>
              <a:ext cx="2027934" cy="506150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a:solidFill>
                  <a:prstClr val="white"/>
                </a:solidFill>
              </a:endParaRPr>
            </a:p>
          </p:txBody>
        </p:sp>
        <p:sp>
          <p:nvSpPr>
            <p:cNvPr id="2" name="Tekstvak 1"/>
            <p:cNvSpPr txBox="1"/>
            <p:nvPr userDrawn="1"/>
          </p:nvSpPr>
          <p:spPr>
            <a:xfrm>
              <a:off x="1617133" y="1674824"/>
              <a:ext cx="4343400" cy="1107996"/>
            </a:xfrm>
            <a:prstGeom prst="rect">
              <a:avLst/>
            </a:prstGeom>
            <a:grpFill/>
          </p:spPr>
          <p:txBody>
            <a:bodyPr wrap="square" rtlCol="0">
              <a:spAutoFit/>
            </a:bodyPr>
            <a:lstStyle/>
            <a:p>
              <a:r>
                <a:rPr lang="nl-BE" sz="6600" b="1"/>
                <a:t>PAUZE</a:t>
              </a:r>
            </a:p>
          </p:txBody>
        </p:sp>
      </p:grpSp>
      <p:sp>
        <p:nvSpPr>
          <p:cNvPr id="7" name="Tijdelijke aanduiding voor dianummer 7">
            <a:extLst>
              <a:ext uri="{FF2B5EF4-FFF2-40B4-BE49-F238E27FC236}">
                <a16:creationId xmlns:a16="http://schemas.microsoft.com/office/drawing/2014/main" id="{49D2345A-22DC-4340-A9B2-DB7EA0003E62}"/>
              </a:ext>
            </a:extLst>
          </p:cNvPr>
          <p:cNvSpPr>
            <a:spLocks noGrp="1"/>
          </p:cNvSpPr>
          <p:nvPr>
            <p:ph type="sldNum" sz="quarter" idx="11"/>
          </p:nvPr>
        </p:nvSpPr>
        <p:spPr>
          <a:xfrm>
            <a:off x="-1" y="6429400"/>
            <a:ext cx="476213" cy="428600"/>
          </a:xfrm>
        </p:spPr>
        <p:txBody>
          <a:bodyPr/>
          <a:lstStyle>
            <a:lvl1pPr algn="ctr">
              <a:defRPr>
                <a:solidFill>
                  <a:schemeClr val="bg1"/>
                </a:solidFill>
              </a:defRPr>
            </a:lvl1pPr>
          </a:lstStyle>
          <a:p>
            <a:fld id="{189E3A5C-986B-47BE-8F96-3787467B82A8}" type="slidenum">
              <a:rPr lang="nl-BE" smtClean="0">
                <a:solidFill>
                  <a:prstClr val="white"/>
                </a:solidFill>
              </a:rPr>
              <a:pPr/>
              <a:t>‹#›</a:t>
            </a:fld>
            <a:endParaRPr lang="nl-BE">
              <a:solidFill>
                <a:prstClr val="white"/>
              </a:solidFill>
            </a:endParaRPr>
          </a:p>
        </p:txBody>
      </p:sp>
    </p:spTree>
    <p:extLst>
      <p:ext uri="{BB962C8B-B14F-4D97-AF65-F5344CB8AC3E}">
        <p14:creationId xmlns:p14="http://schemas.microsoft.com/office/powerpoint/2010/main" val="4110923675"/>
      </p:ext>
    </p:extLst>
  </p:cSld>
  <p:clrMapOvr>
    <a:masterClrMapping/>
  </p:clrMapOvr>
  <p:hf hdr="0" ftr="0" dt="0"/>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4_Lunch">
    <p:bg>
      <p:bgPr>
        <a:blipFill dpi="0" rotWithShape="1">
          <a:blip r:embed="rId2">
            <a:lum/>
          </a:blip>
          <a:srcRect/>
          <a:stretch>
            <a:fillRect l="-9000" r="-9000"/>
          </a:stretch>
        </a:blipFill>
        <a:effectLst/>
      </p:bgPr>
    </p:bg>
    <p:spTree>
      <p:nvGrpSpPr>
        <p:cNvPr id="1" name=""/>
        <p:cNvGrpSpPr/>
        <p:nvPr/>
      </p:nvGrpSpPr>
      <p:grpSpPr>
        <a:xfrm>
          <a:off x="0" y="0"/>
          <a:ext cx="0" cy="0"/>
          <a:chOff x="0" y="0"/>
          <a:chExt cx="0" cy="0"/>
        </a:xfrm>
      </p:grpSpPr>
      <p:sp>
        <p:nvSpPr>
          <p:cNvPr id="3" name="Rechthoek 2"/>
          <p:cNvSpPr/>
          <p:nvPr userDrawn="1"/>
        </p:nvSpPr>
        <p:spPr>
          <a:xfrm rot="16200000" flipH="1" flipV="1">
            <a:off x="-3190895" y="3190896"/>
            <a:ext cx="6858000" cy="476211"/>
          </a:xfrm>
          <a:prstGeom prst="rect">
            <a:avLst/>
          </a:prstGeom>
          <a:solidFill>
            <a:srgbClr val="B22A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a:solidFill>
                <a:prstClr val="white"/>
              </a:solidFill>
            </a:endParaRPr>
          </a:p>
        </p:txBody>
      </p:sp>
      <p:sp>
        <p:nvSpPr>
          <p:cNvPr id="4" name="Rechthoek 3"/>
          <p:cNvSpPr/>
          <p:nvPr userDrawn="1"/>
        </p:nvSpPr>
        <p:spPr>
          <a:xfrm rot="16200000" flipH="1" flipV="1">
            <a:off x="2456212" y="4518000"/>
            <a:ext cx="360000" cy="4320000"/>
          </a:xfrm>
          <a:prstGeom prst="rect">
            <a:avLst/>
          </a:prstGeom>
          <a:solidFill>
            <a:srgbClr val="B1B6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a:solidFill>
                <a:prstClr val="white"/>
              </a:solidFill>
            </a:endParaRPr>
          </a:p>
        </p:txBody>
      </p:sp>
      <p:sp>
        <p:nvSpPr>
          <p:cNvPr id="5" name="Rechthoek 4"/>
          <p:cNvSpPr/>
          <p:nvPr userDrawn="1"/>
        </p:nvSpPr>
        <p:spPr>
          <a:xfrm rot="16200000" flipH="1" flipV="1">
            <a:off x="5636230" y="-1069371"/>
            <a:ext cx="2027934" cy="6748676"/>
          </a:xfrm>
          <a:prstGeom prst="rect">
            <a:avLst/>
          </a:prstGeom>
          <a:solidFill>
            <a:srgbClr val="57C3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a:solidFill>
                <a:prstClr val="white"/>
              </a:solidFill>
            </a:endParaRPr>
          </a:p>
        </p:txBody>
      </p:sp>
      <p:sp>
        <p:nvSpPr>
          <p:cNvPr id="2" name="Tekstvak 1"/>
          <p:cNvSpPr txBox="1"/>
          <p:nvPr userDrawn="1"/>
        </p:nvSpPr>
        <p:spPr>
          <a:xfrm>
            <a:off x="4109159" y="1581691"/>
            <a:ext cx="5791200" cy="1107996"/>
          </a:xfrm>
          <a:prstGeom prst="rect">
            <a:avLst/>
          </a:prstGeom>
          <a:noFill/>
        </p:spPr>
        <p:txBody>
          <a:bodyPr wrap="square" rtlCol="0">
            <a:spAutoFit/>
          </a:bodyPr>
          <a:lstStyle/>
          <a:p>
            <a:r>
              <a:rPr lang="nl-BE" sz="6600" b="1"/>
              <a:t>LUNCH</a:t>
            </a:r>
          </a:p>
        </p:txBody>
      </p:sp>
      <p:sp>
        <p:nvSpPr>
          <p:cNvPr id="6" name="Tijdelijke aanduiding voor dianummer 7">
            <a:extLst>
              <a:ext uri="{FF2B5EF4-FFF2-40B4-BE49-F238E27FC236}">
                <a16:creationId xmlns:a16="http://schemas.microsoft.com/office/drawing/2014/main" id="{22189886-6E47-4D26-B859-DD04CF2A6032}"/>
              </a:ext>
            </a:extLst>
          </p:cNvPr>
          <p:cNvSpPr>
            <a:spLocks noGrp="1"/>
          </p:cNvSpPr>
          <p:nvPr>
            <p:ph type="sldNum" sz="quarter" idx="11"/>
          </p:nvPr>
        </p:nvSpPr>
        <p:spPr>
          <a:xfrm>
            <a:off x="-1" y="6429400"/>
            <a:ext cx="476213" cy="428600"/>
          </a:xfrm>
        </p:spPr>
        <p:txBody>
          <a:bodyPr/>
          <a:lstStyle>
            <a:lvl1pPr algn="ctr">
              <a:defRPr>
                <a:solidFill>
                  <a:schemeClr val="bg1"/>
                </a:solidFill>
              </a:defRPr>
            </a:lvl1pPr>
          </a:lstStyle>
          <a:p>
            <a:fld id="{189E3A5C-986B-47BE-8F96-3787467B82A8}" type="slidenum">
              <a:rPr lang="nl-BE" smtClean="0">
                <a:solidFill>
                  <a:prstClr val="white"/>
                </a:solidFill>
              </a:rPr>
              <a:pPr/>
              <a:t>‹#›</a:t>
            </a:fld>
            <a:endParaRPr lang="nl-BE">
              <a:solidFill>
                <a:prstClr val="white"/>
              </a:solidFill>
            </a:endParaRPr>
          </a:p>
        </p:txBody>
      </p:sp>
    </p:spTree>
    <p:extLst>
      <p:ext uri="{BB962C8B-B14F-4D97-AF65-F5344CB8AC3E}">
        <p14:creationId xmlns:p14="http://schemas.microsoft.com/office/powerpoint/2010/main" val="39859"/>
      </p:ext>
    </p:extLst>
  </p:cSld>
  <p:clrMapOvr>
    <a:masterClrMapping/>
  </p:clrMapOvr>
  <p:hf hdr="0" ftr="0" dt="0"/>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2_Sociale media">
    <p:bg>
      <p:bgPr>
        <a:blipFill dpi="0" rotWithShape="1">
          <a:blip r:embed="rId2">
            <a:alphaModFix amt="5000"/>
            <a:lum/>
          </a:blip>
          <a:srcRect/>
          <a:stretch>
            <a:fillRect/>
          </a:stretch>
        </a:blipFill>
        <a:effectLst/>
      </p:bgPr>
    </p:bg>
    <p:spTree>
      <p:nvGrpSpPr>
        <p:cNvPr id="1" name=""/>
        <p:cNvGrpSpPr/>
        <p:nvPr/>
      </p:nvGrpSpPr>
      <p:grpSpPr>
        <a:xfrm>
          <a:off x="0" y="0"/>
          <a:ext cx="0" cy="0"/>
          <a:chOff x="0" y="0"/>
          <a:chExt cx="0" cy="0"/>
        </a:xfrm>
      </p:grpSpPr>
      <p:sp>
        <p:nvSpPr>
          <p:cNvPr id="3" name="Rechthoek 2"/>
          <p:cNvSpPr/>
          <p:nvPr userDrawn="1"/>
        </p:nvSpPr>
        <p:spPr>
          <a:xfrm rot="16200000" flipH="1" flipV="1">
            <a:off x="-3190895" y="3190896"/>
            <a:ext cx="6858000" cy="476211"/>
          </a:xfrm>
          <a:prstGeom prst="rect">
            <a:avLst/>
          </a:prstGeom>
          <a:solidFill>
            <a:srgbClr val="B22A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013">
              <a:solidFill>
                <a:prstClr val="white"/>
              </a:solidFill>
            </a:endParaRPr>
          </a:p>
        </p:txBody>
      </p:sp>
      <p:sp>
        <p:nvSpPr>
          <p:cNvPr id="4" name="Rechthoek 3"/>
          <p:cNvSpPr/>
          <p:nvPr userDrawn="1"/>
        </p:nvSpPr>
        <p:spPr>
          <a:xfrm rot="16200000" flipH="1" flipV="1">
            <a:off x="2456211" y="4518000"/>
            <a:ext cx="360000" cy="4320000"/>
          </a:xfrm>
          <a:prstGeom prst="rect">
            <a:avLst/>
          </a:prstGeom>
          <a:solidFill>
            <a:srgbClr val="B1B6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013">
              <a:solidFill>
                <a:prstClr val="white"/>
              </a:solidFill>
            </a:endParaRPr>
          </a:p>
        </p:txBody>
      </p:sp>
      <p:pic>
        <p:nvPicPr>
          <p:cNvPr id="5" name="Tijdelijke aanduiding voor inhoud 3"/>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346452" y="3006746"/>
            <a:ext cx="739774" cy="600138"/>
          </a:xfrm>
          <a:prstGeom prst="rect">
            <a:avLst/>
          </a:prstGeom>
        </p:spPr>
      </p:pic>
      <p:pic>
        <p:nvPicPr>
          <p:cNvPr id="6" name="Afbeelding 5"/>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3381859" y="1189356"/>
            <a:ext cx="627641" cy="627641"/>
          </a:xfrm>
          <a:prstGeom prst="rect">
            <a:avLst/>
          </a:prstGeom>
        </p:spPr>
      </p:pic>
      <p:sp>
        <p:nvSpPr>
          <p:cNvPr id="9" name="Rechthoek 8"/>
          <p:cNvSpPr/>
          <p:nvPr userDrawn="1"/>
        </p:nvSpPr>
        <p:spPr>
          <a:xfrm>
            <a:off x="885786" y="1915025"/>
            <a:ext cx="5619789" cy="338554"/>
          </a:xfrm>
          <a:prstGeom prst="rect">
            <a:avLst/>
          </a:prstGeom>
        </p:spPr>
        <p:txBody>
          <a:bodyPr wrap="square">
            <a:spAutoFit/>
          </a:bodyPr>
          <a:lstStyle/>
          <a:p>
            <a:pPr algn="ctr"/>
            <a:r>
              <a:rPr lang="nl-BE" sz="1600" u="none">
                <a:latin typeface="Trebuchet MS" panose="020B0603020202020204" pitchFamily="34" charset="0"/>
                <a:ea typeface="Calibri" panose="020F0502020204030204" pitchFamily="34" charset="0"/>
                <a:cs typeface="Times New Roman" panose="02020603050405020304" pitchFamily="18" charset="0"/>
                <a:hlinkClick r:id="rId5" action="ppaction://hlinkfile"/>
              </a:rPr>
              <a:t>fb.com/</a:t>
            </a:r>
            <a:r>
              <a:rPr lang="nl-BE" sz="1600" u="none" err="1">
                <a:latin typeface="Trebuchet MS" panose="020B0603020202020204" pitchFamily="34" charset="0"/>
                <a:ea typeface="Calibri" panose="020F0502020204030204" pitchFamily="34" charset="0"/>
                <a:cs typeface="Times New Roman" panose="02020603050405020304" pitchFamily="18" charset="0"/>
                <a:hlinkClick r:id="rId5" action="ppaction://hlinkfile"/>
              </a:rPr>
              <a:t>KatholiekOnderwijsVlaanderen</a:t>
            </a:r>
            <a:endParaRPr lang="nl-BE" sz="1600" u="none">
              <a:latin typeface="Trebuchet MS" panose="020B0603020202020204" pitchFamily="34" charset="0"/>
            </a:endParaRPr>
          </a:p>
        </p:txBody>
      </p:sp>
      <p:sp>
        <p:nvSpPr>
          <p:cNvPr id="11" name="Rechthoek 10">
            <a:extLst>
              <a:ext uri="{FF2B5EF4-FFF2-40B4-BE49-F238E27FC236}">
                <a16:creationId xmlns:a16="http://schemas.microsoft.com/office/drawing/2014/main" id="{8A6E0076-844B-4A37-9AEE-9DCE3488E361}"/>
              </a:ext>
            </a:extLst>
          </p:cNvPr>
          <p:cNvSpPr/>
          <p:nvPr userDrawn="1"/>
        </p:nvSpPr>
        <p:spPr>
          <a:xfrm>
            <a:off x="5619749" y="1920833"/>
            <a:ext cx="6096002" cy="338554"/>
          </a:xfrm>
          <a:prstGeom prst="rect">
            <a:avLst/>
          </a:prstGeom>
        </p:spPr>
        <p:txBody>
          <a:bodyPr wrap="square">
            <a:spAutoFit/>
          </a:bodyPr>
          <a:lstStyle/>
          <a:p>
            <a:pPr algn="ctr"/>
            <a:r>
              <a:rPr lang="nl-BE" sz="1600" u="sng" kern="1200">
                <a:solidFill>
                  <a:schemeClr val="tx1"/>
                </a:solidFill>
                <a:effectLst/>
                <a:latin typeface="+mn-lt"/>
                <a:ea typeface="+mn-ea"/>
                <a:cs typeface="+mn-cs"/>
                <a:hlinkClick r:id="rId6"/>
              </a:rPr>
              <a:t>linkedin.com/company/katholiekonderwijsvlaanderen</a:t>
            </a:r>
            <a:r>
              <a:rPr lang="nl-BE" sz="1600">
                <a:latin typeface="Trebuchet MS" panose="020B0603020202020204" pitchFamily="34" charset="0"/>
                <a:cs typeface="Times New Roman" panose="02020603050405020304" pitchFamily="18" charset="0"/>
              </a:rPr>
              <a:t> </a:t>
            </a:r>
          </a:p>
        </p:txBody>
      </p:sp>
      <p:pic>
        <p:nvPicPr>
          <p:cNvPr id="1030" name="Picture 6" descr="Instagram Logo New PNG Transparent Background Download | Instagram ...">
            <a:extLst>
              <a:ext uri="{FF2B5EF4-FFF2-40B4-BE49-F238E27FC236}">
                <a16:creationId xmlns:a16="http://schemas.microsoft.com/office/drawing/2014/main" id="{1B79DBB6-784E-49D9-AD9F-EF7F84BE002D}"/>
              </a:ext>
            </a:extLst>
          </p:cNvPr>
          <p:cNvPicPr>
            <a:picLocks noChangeAspect="1" noChangeArrowheads="1"/>
          </p:cNvPicPr>
          <p:nvPr userDrawn="1"/>
        </p:nvPicPr>
        <p:blipFill>
          <a:blip r:embed="rId7" cstate="screen">
            <a:extLst>
              <a:ext uri="{28A0092B-C50C-407E-A947-70E740481C1C}">
                <a14:useLocalDpi xmlns:a14="http://schemas.microsoft.com/office/drawing/2010/main"/>
              </a:ext>
            </a:extLst>
          </a:blip>
          <a:stretch>
            <a:fillRect/>
          </a:stretch>
        </p:blipFill>
        <p:spPr bwMode="auto">
          <a:xfrm>
            <a:off x="8293058" y="2932123"/>
            <a:ext cx="749384" cy="749384"/>
          </a:xfrm>
          <a:prstGeom prst="rect">
            <a:avLst/>
          </a:prstGeom>
          <a:noFill/>
          <a:extLst>
            <a:ext uri="{909E8E84-426E-40DD-AFC4-6F175D3DCCD1}">
              <a14:hiddenFill xmlns:a14="http://schemas.microsoft.com/office/drawing/2010/main">
                <a:solidFill>
                  <a:srgbClr val="FFFFFF"/>
                </a:solidFill>
              </a14:hiddenFill>
            </a:ext>
          </a:extLst>
        </p:spPr>
      </p:pic>
      <p:sp>
        <p:nvSpPr>
          <p:cNvPr id="14" name="Rechthoek 13">
            <a:extLst>
              <a:ext uri="{FF2B5EF4-FFF2-40B4-BE49-F238E27FC236}">
                <a16:creationId xmlns:a16="http://schemas.microsoft.com/office/drawing/2014/main" id="{1A0B4A7D-943D-43C7-85BD-CFDC9B74A25B}"/>
              </a:ext>
            </a:extLst>
          </p:cNvPr>
          <p:cNvSpPr/>
          <p:nvPr userDrawn="1"/>
        </p:nvSpPr>
        <p:spPr>
          <a:xfrm>
            <a:off x="5619749" y="3700451"/>
            <a:ext cx="6096002" cy="338554"/>
          </a:xfrm>
          <a:prstGeom prst="rect">
            <a:avLst/>
          </a:prstGeom>
        </p:spPr>
        <p:txBody>
          <a:bodyPr wrap="square">
            <a:spAutoFit/>
          </a:bodyPr>
          <a:lstStyle/>
          <a:p>
            <a:pPr algn="ctr"/>
            <a:r>
              <a:rPr lang="nl-BE" sz="1600">
                <a:hlinkClick r:id="rId8"/>
              </a:rPr>
              <a:t>instagram.com/kathondvla</a:t>
            </a:r>
            <a:endParaRPr lang="nl-BE" sz="1400">
              <a:latin typeface="Trebuchet MS" panose="020B0603020202020204" pitchFamily="34" charset="0"/>
            </a:endParaRPr>
          </a:p>
        </p:txBody>
      </p:sp>
      <p:sp>
        <p:nvSpPr>
          <p:cNvPr id="15" name="Rechthoek 14">
            <a:extLst>
              <a:ext uri="{FF2B5EF4-FFF2-40B4-BE49-F238E27FC236}">
                <a16:creationId xmlns:a16="http://schemas.microsoft.com/office/drawing/2014/main" id="{ACB0E945-1A3D-41B0-810B-F52973500D8D}"/>
              </a:ext>
            </a:extLst>
          </p:cNvPr>
          <p:cNvSpPr/>
          <p:nvPr userDrawn="1"/>
        </p:nvSpPr>
        <p:spPr>
          <a:xfrm>
            <a:off x="885786" y="3735961"/>
            <a:ext cx="5619788" cy="707886"/>
          </a:xfrm>
          <a:prstGeom prst="rect">
            <a:avLst/>
          </a:prstGeom>
        </p:spPr>
        <p:txBody>
          <a:bodyPr wrap="square">
            <a:spAutoFit/>
          </a:bodyPr>
          <a:lstStyle/>
          <a:p>
            <a:pPr algn="ctr"/>
            <a:r>
              <a:rPr lang="nl-BE" sz="1600">
                <a:latin typeface="Trebuchet MS" panose="020B0603020202020204" pitchFamily="34" charset="0"/>
                <a:ea typeface="Calibri" panose="020F0502020204030204" pitchFamily="34" charset="0"/>
                <a:cs typeface="Times New Roman" panose="02020603050405020304" pitchFamily="18" charset="0"/>
                <a:hlinkClick r:id="rId9" action="ppaction://hlinkfile"/>
              </a:rPr>
              <a:t>twitter.com/</a:t>
            </a:r>
            <a:r>
              <a:rPr lang="nl-BE" sz="1600" err="1">
                <a:latin typeface="Trebuchet MS" panose="020B0603020202020204" pitchFamily="34" charset="0"/>
                <a:ea typeface="Calibri" panose="020F0502020204030204" pitchFamily="34" charset="0"/>
                <a:cs typeface="Times New Roman" panose="02020603050405020304" pitchFamily="18" charset="0"/>
                <a:hlinkClick r:id="rId9" action="ppaction://hlinkfile"/>
              </a:rPr>
              <a:t>KathOndVla</a:t>
            </a:r>
            <a:br>
              <a:rPr lang="nl-BE" sz="1600">
                <a:latin typeface="Trebuchet MS" panose="020B0603020202020204" pitchFamily="34" charset="0"/>
                <a:ea typeface="Calibri" panose="020F0502020204030204" pitchFamily="34" charset="0"/>
                <a:cs typeface="Times New Roman" panose="02020603050405020304" pitchFamily="18" charset="0"/>
              </a:rPr>
            </a:br>
            <a:endParaRPr lang="nl-BE" sz="800">
              <a:latin typeface="Trebuchet MS" panose="020B0603020202020204" pitchFamily="34" charset="0"/>
              <a:ea typeface="Calibri" panose="020F0502020204030204" pitchFamily="34" charset="0"/>
              <a:cs typeface="Times New Roman" panose="02020603050405020304" pitchFamily="18" charset="0"/>
            </a:endParaRPr>
          </a:p>
          <a:p>
            <a:pPr algn="ctr"/>
            <a:r>
              <a:rPr lang="nl-BE" sz="1600">
                <a:latin typeface="Trebuchet MS" panose="020B0603020202020204" pitchFamily="34" charset="0"/>
                <a:ea typeface="Calibri" panose="020F0502020204030204" pitchFamily="34" charset="0"/>
                <a:cs typeface="Times New Roman" panose="02020603050405020304" pitchFamily="18" charset="0"/>
                <a:hlinkClick r:id="rId10" action="ppaction://hlinkfile"/>
              </a:rPr>
              <a:t>twitter.com/</a:t>
            </a:r>
            <a:r>
              <a:rPr lang="nl-BE" sz="1600" err="1">
                <a:latin typeface="Trebuchet MS" panose="020B0603020202020204" pitchFamily="34" charset="0"/>
                <a:ea typeface="Calibri" panose="020F0502020204030204" pitchFamily="34" charset="0"/>
                <a:cs typeface="Times New Roman" panose="02020603050405020304" pitchFamily="18" charset="0"/>
                <a:hlinkClick r:id="rId10" action="ppaction://hlinkfile"/>
              </a:rPr>
              <a:t>BoeveLieven</a:t>
            </a:r>
            <a:endParaRPr lang="nl-BE" sz="1600">
              <a:latin typeface="Trebuchet MS" panose="020B0603020202020204" pitchFamily="34" charset="0"/>
            </a:endParaRPr>
          </a:p>
        </p:txBody>
      </p:sp>
      <p:pic>
        <p:nvPicPr>
          <p:cNvPr id="1026" name="Picture 2" descr="LinkedIn logo – Ungap cost action CA16205">
            <a:extLst>
              <a:ext uri="{FF2B5EF4-FFF2-40B4-BE49-F238E27FC236}">
                <a16:creationId xmlns:a16="http://schemas.microsoft.com/office/drawing/2014/main" id="{59E90341-9754-44A6-BBCB-9D966075B741}"/>
              </a:ext>
            </a:extLst>
          </p:cNvPr>
          <p:cNvPicPr>
            <a:picLocks noChangeAspect="1" noChangeArrowheads="1"/>
          </p:cNvPicPr>
          <p:nvPr userDrawn="1"/>
        </p:nvPicPr>
        <p:blipFill>
          <a:blip r:embed="rId11" cstate="screen">
            <a:extLst>
              <a:ext uri="{28A0092B-C50C-407E-A947-70E740481C1C}">
                <a14:useLocalDpi xmlns:a14="http://schemas.microsoft.com/office/drawing/2010/main"/>
              </a:ext>
            </a:extLst>
          </a:blip>
          <a:srcRect/>
          <a:stretch>
            <a:fillRect/>
          </a:stretch>
        </p:blipFill>
        <p:spPr bwMode="auto">
          <a:xfrm>
            <a:off x="8340472" y="1169450"/>
            <a:ext cx="692652" cy="692652"/>
          </a:xfrm>
          <a:prstGeom prst="rect">
            <a:avLst/>
          </a:prstGeom>
          <a:noFill/>
          <a:extLst>
            <a:ext uri="{909E8E84-426E-40DD-AFC4-6F175D3DCCD1}">
              <a14:hiddenFill xmlns:a14="http://schemas.microsoft.com/office/drawing/2010/main">
                <a:solidFill>
                  <a:srgbClr val="FFFFFF"/>
                </a:solidFill>
              </a14:hiddenFill>
            </a:ext>
          </a:extLst>
        </p:spPr>
      </p:pic>
      <p:sp>
        <p:nvSpPr>
          <p:cNvPr id="13" name="Tijdelijke aanduiding voor dianummer 7">
            <a:extLst>
              <a:ext uri="{FF2B5EF4-FFF2-40B4-BE49-F238E27FC236}">
                <a16:creationId xmlns:a16="http://schemas.microsoft.com/office/drawing/2014/main" id="{E0128B94-791B-4ABC-83FE-A215A1C9BE2D}"/>
              </a:ext>
            </a:extLst>
          </p:cNvPr>
          <p:cNvSpPr>
            <a:spLocks noGrp="1"/>
          </p:cNvSpPr>
          <p:nvPr>
            <p:ph type="sldNum" sz="quarter" idx="11"/>
          </p:nvPr>
        </p:nvSpPr>
        <p:spPr>
          <a:xfrm>
            <a:off x="-1" y="6429400"/>
            <a:ext cx="476213" cy="428600"/>
          </a:xfrm>
        </p:spPr>
        <p:txBody>
          <a:bodyPr/>
          <a:lstStyle>
            <a:lvl1pPr algn="ctr">
              <a:defRPr>
                <a:solidFill>
                  <a:schemeClr val="bg1"/>
                </a:solidFill>
              </a:defRPr>
            </a:lvl1pPr>
          </a:lstStyle>
          <a:p>
            <a:fld id="{189E3A5C-986B-47BE-8F96-3787467B82A8}" type="slidenum">
              <a:rPr lang="nl-BE" smtClean="0">
                <a:solidFill>
                  <a:prstClr val="white"/>
                </a:solidFill>
              </a:rPr>
              <a:pPr/>
              <a:t>‹#›</a:t>
            </a:fld>
            <a:endParaRPr lang="nl-BE">
              <a:solidFill>
                <a:prstClr val="white"/>
              </a:solidFill>
            </a:endParaRPr>
          </a:p>
        </p:txBody>
      </p:sp>
    </p:spTree>
    <p:extLst>
      <p:ext uri="{BB962C8B-B14F-4D97-AF65-F5344CB8AC3E}">
        <p14:creationId xmlns:p14="http://schemas.microsoft.com/office/powerpoint/2010/main" val="4272718253"/>
      </p:ext>
    </p:extLst>
  </p:cSld>
  <p:clrMapOvr>
    <a:masterClrMapping/>
  </p:clrMapOvr>
  <p:hf hdr="0" ftr="0" dt="0"/>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5_Eind: Samenvatting">
    <p:bg>
      <p:bgPr>
        <a:blipFill dpi="0" rotWithShape="1">
          <a:blip r:embed="rId2" cstate="screen">
            <a:lum/>
            <a:extLst>
              <a:ext uri="{28A0092B-C50C-407E-A947-70E740481C1C}">
                <a14:useLocalDpi xmlns:a14="http://schemas.microsoft.com/office/drawing/2010/main"/>
              </a:ext>
            </a:extLst>
          </a:blip>
          <a:srcRect/>
          <a:stretch>
            <a:fillRect t="-9000" b="-9000"/>
          </a:stretch>
        </a:blipFill>
        <a:effectLst/>
      </p:bgPr>
    </p:bg>
    <p:spTree>
      <p:nvGrpSpPr>
        <p:cNvPr id="1" name=""/>
        <p:cNvGrpSpPr/>
        <p:nvPr/>
      </p:nvGrpSpPr>
      <p:grpSpPr>
        <a:xfrm>
          <a:off x="0" y="0"/>
          <a:ext cx="0" cy="0"/>
          <a:chOff x="0" y="0"/>
          <a:chExt cx="0" cy="0"/>
        </a:xfrm>
      </p:grpSpPr>
      <p:sp>
        <p:nvSpPr>
          <p:cNvPr id="6" name="Tekstvak 5"/>
          <p:cNvSpPr txBox="1"/>
          <p:nvPr userDrawn="1"/>
        </p:nvSpPr>
        <p:spPr>
          <a:xfrm>
            <a:off x="1045769" y="3409701"/>
            <a:ext cx="6668701" cy="1107996"/>
          </a:xfrm>
          <a:prstGeom prst="rect">
            <a:avLst/>
          </a:prstGeom>
          <a:noFill/>
        </p:spPr>
        <p:txBody>
          <a:bodyPr wrap="square" rtlCol="0">
            <a:spAutoFit/>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kumimoji="0" lang="nl-BE" sz="66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latin typeface="+mn-lt"/>
                <a:ea typeface="+mn-ea"/>
                <a:cs typeface="+mn-cs"/>
              </a:rPr>
              <a:t>SAMENVATTING</a:t>
            </a:r>
          </a:p>
        </p:txBody>
      </p:sp>
      <p:sp>
        <p:nvSpPr>
          <p:cNvPr id="7" name="Rechthoek 6"/>
          <p:cNvSpPr/>
          <p:nvPr userDrawn="1"/>
        </p:nvSpPr>
        <p:spPr>
          <a:xfrm rot="5400000">
            <a:off x="2313234" y="4515874"/>
            <a:ext cx="364252" cy="4320000"/>
          </a:xfrm>
          <a:prstGeom prst="rect">
            <a:avLst/>
          </a:prstGeom>
          <a:solidFill>
            <a:srgbClr val="57C3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a:solidFill>
                <a:prstClr val="white"/>
              </a:solidFill>
            </a:endParaRPr>
          </a:p>
        </p:txBody>
      </p:sp>
      <p:sp>
        <p:nvSpPr>
          <p:cNvPr id="8" name="Rechthoek 7"/>
          <p:cNvSpPr/>
          <p:nvPr userDrawn="1"/>
        </p:nvSpPr>
        <p:spPr>
          <a:xfrm rot="5400000">
            <a:off x="-3259999" y="3194016"/>
            <a:ext cx="6951373" cy="431371"/>
          </a:xfrm>
          <a:prstGeom prst="rect">
            <a:avLst/>
          </a:prstGeom>
          <a:solidFill>
            <a:srgbClr val="B1B6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a:solidFill>
                <a:prstClr val="white"/>
              </a:solidFill>
            </a:endParaRPr>
          </a:p>
        </p:txBody>
      </p:sp>
      <p:pic>
        <p:nvPicPr>
          <p:cNvPr id="10" name="Afbeelding 9">
            <a:extLst>
              <a:ext uri="{FF2B5EF4-FFF2-40B4-BE49-F238E27FC236}">
                <a16:creationId xmlns:a16="http://schemas.microsoft.com/office/drawing/2014/main" id="{3E2C80BB-0DAA-4777-924F-7CE9FBBDFAA2}"/>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r="29314" b="27871"/>
          <a:stretch/>
        </p:blipFill>
        <p:spPr>
          <a:xfrm>
            <a:off x="10339755" y="4971567"/>
            <a:ext cx="1852246" cy="1886433"/>
          </a:xfrm>
          <a:prstGeom prst="rect">
            <a:avLst/>
          </a:prstGeom>
        </p:spPr>
      </p:pic>
      <p:sp>
        <p:nvSpPr>
          <p:cNvPr id="11" name="Tijdelijke aanduiding voor dianummer 7">
            <a:extLst>
              <a:ext uri="{FF2B5EF4-FFF2-40B4-BE49-F238E27FC236}">
                <a16:creationId xmlns:a16="http://schemas.microsoft.com/office/drawing/2014/main" id="{6B3E55A9-2940-47A4-ADF9-0116464940C3}"/>
              </a:ext>
            </a:extLst>
          </p:cNvPr>
          <p:cNvSpPr>
            <a:spLocks noGrp="1"/>
          </p:cNvSpPr>
          <p:nvPr>
            <p:ph type="sldNum" sz="quarter" idx="11"/>
          </p:nvPr>
        </p:nvSpPr>
        <p:spPr>
          <a:xfrm>
            <a:off x="-1" y="6429400"/>
            <a:ext cx="476213" cy="428600"/>
          </a:xfrm>
        </p:spPr>
        <p:txBody>
          <a:bodyPr/>
          <a:lstStyle>
            <a:lvl1pPr algn="ctr">
              <a:defRPr>
                <a:solidFill>
                  <a:schemeClr val="bg1"/>
                </a:solidFill>
              </a:defRPr>
            </a:lvl1pPr>
          </a:lstStyle>
          <a:p>
            <a:fld id="{189E3A5C-986B-47BE-8F96-3787467B82A8}" type="slidenum">
              <a:rPr lang="nl-BE" smtClean="0">
                <a:solidFill>
                  <a:prstClr val="white"/>
                </a:solidFill>
              </a:rPr>
              <a:pPr/>
              <a:t>‹#›</a:t>
            </a:fld>
            <a:endParaRPr lang="nl-BE">
              <a:solidFill>
                <a:prstClr val="white"/>
              </a:solidFill>
            </a:endParaRPr>
          </a:p>
        </p:txBody>
      </p:sp>
    </p:spTree>
    <p:extLst>
      <p:ext uri="{BB962C8B-B14F-4D97-AF65-F5344CB8AC3E}">
        <p14:creationId xmlns:p14="http://schemas.microsoft.com/office/powerpoint/2010/main" val="704423891"/>
      </p:ext>
    </p:extLst>
  </p:cSld>
  <p:clrMapOvr>
    <a:masterClrMapping/>
  </p:clrMapOvr>
  <p:hf hdr="0" ftr="0" dt="0"/>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4_Eind: vragen?">
    <p:bg>
      <p:bgPr>
        <a:blipFill dpi="0" rotWithShape="1">
          <a:blip r:embed="rId2">
            <a:lum/>
          </a:blip>
          <a:srcRect/>
          <a:stretch>
            <a:fillRect l="-11000" r="-11000"/>
          </a:stretch>
        </a:blipFill>
        <a:effectLst/>
      </p:bgPr>
    </p:bg>
    <p:spTree>
      <p:nvGrpSpPr>
        <p:cNvPr id="1" name=""/>
        <p:cNvGrpSpPr/>
        <p:nvPr/>
      </p:nvGrpSpPr>
      <p:grpSpPr>
        <a:xfrm>
          <a:off x="0" y="0"/>
          <a:ext cx="0" cy="0"/>
          <a:chOff x="0" y="0"/>
          <a:chExt cx="0" cy="0"/>
        </a:xfrm>
      </p:grpSpPr>
      <p:sp>
        <p:nvSpPr>
          <p:cNvPr id="6" name="Tekstvak 5"/>
          <p:cNvSpPr txBox="1"/>
          <p:nvPr userDrawn="1"/>
        </p:nvSpPr>
        <p:spPr>
          <a:xfrm>
            <a:off x="4575032" y="1560218"/>
            <a:ext cx="6668701" cy="1107996"/>
          </a:xfrm>
          <a:prstGeom prst="rect">
            <a:avLst/>
          </a:prstGeom>
          <a:noFill/>
        </p:spPr>
        <p:txBody>
          <a:bodyPr wrap="square" rtlCol="0">
            <a:spAutoFit/>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kumimoji="0" lang="nl-BE" sz="66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latin typeface="+mn-lt"/>
                <a:ea typeface="+mn-ea"/>
                <a:cs typeface="+mn-cs"/>
              </a:rPr>
              <a:t>VRAGEN?</a:t>
            </a:r>
          </a:p>
        </p:txBody>
      </p:sp>
      <p:sp>
        <p:nvSpPr>
          <p:cNvPr id="7" name="Rechthoek 6"/>
          <p:cNvSpPr/>
          <p:nvPr userDrawn="1"/>
        </p:nvSpPr>
        <p:spPr>
          <a:xfrm rot="5400000">
            <a:off x="2313234" y="4515874"/>
            <a:ext cx="364252" cy="4320000"/>
          </a:xfrm>
          <a:prstGeom prst="rect">
            <a:avLst/>
          </a:prstGeom>
          <a:solidFill>
            <a:srgbClr val="57C3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a:solidFill>
                <a:prstClr val="white"/>
              </a:solidFill>
            </a:endParaRPr>
          </a:p>
        </p:txBody>
      </p:sp>
      <p:sp>
        <p:nvSpPr>
          <p:cNvPr id="8" name="Rechthoek 7"/>
          <p:cNvSpPr/>
          <p:nvPr userDrawn="1"/>
        </p:nvSpPr>
        <p:spPr>
          <a:xfrm rot="5400000">
            <a:off x="-3259999" y="3194016"/>
            <a:ext cx="6951373" cy="431371"/>
          </a:xfrm>
          <a:prstGeom prst="rect">
            <a:avLst/>
          </a:prstGeom>
          <a:solidFill>
            <a:srgbClr val="B1B6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a:solidFill>
                <a:prstClr val="white"/>
              </a:solidFill>
            </a:endParaRPr>
          </a:p>
        </p:txBody>
      </p:sp>
      <p:pic>
        <p:nvPicPr>
          <p:cNvPr id="10" name="Afbeelding 9">
            <a:extLst>
              <a:ext uri="{FF2B5EF4-FFF2-40B4-BE49-F238E27FC236}">
                <a16:creationId xmlns:a16="http://schemas.microsoft.com/office/drawing/2014/main" id="{3E2C80BB-0DAA-4777-924F-7CE9FBBDFAA2}"/>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r="29314" b="27871"/>
          <a:stretch/>
        </p:blipFill>
        <p:spPr>
          <a:xfrm>
            <a:off x="10339755" y="4971567"/>
            <a:ext cx="1852246" cy="1886433"/>
          </a:xfrm>
          <a:prstGeom prst="rect">
            <a:avLst/>
          </a:prstGeom>
        </p:spPr>
      </p:pic>
      <p:sp>
        <p:nvSpPr>
          <p:cNvPr id="11" name="Tijdelijke aanduiding voor dianummer 7">
            <a:extLst>
              <a:ext uri="{FF2B5EF4-FFF2-40B4-BE49-F238E27FC236}">
                <a16:creationId xmlns:a16="http://schemas.microsoft.com/office/drawing/2014/main" id="{6B3E55A9-2940-47A4-ADF9-0116464940C3}"/>
              </a:ext>
            </a:extLst>
          </p:cNvPr>
          <p:cNvSpPr>
            <a:spLocks noGrp="1"/>
          </p:cNvSpPr>
          <p:nvPr>
            <p:ph type="sldNum" sz="quarter" idx="11"/>
          </p:nvPr>
        </p:nvSpPr>
        <p:spPr>
          <a:xfrm>
            <a:off x="-1" y="6429400"/>
            <a:ext cx="476213" cy="428600"/>
          </a:xfrm>
        </p:spPr>
        <p:txBody>
          <a:bodyPr/>
          <a:lstStyle>
            <a:lvl1pPr algn="ctr">
              <a:defRPr>
                <a:solidFill>
                  <a:schemeClr val="bg1"/>
                </a:solidFill>
              </a:defRPr>
            </a:lvl1pPr>
          </a:lstStyle>
          <a:p>
            <a:fld id="{189E3A5C-986B-47BE-8F96-3787467B82A8}" type="slidenum">
              <a:rPr lang="nl-BE" smtClean="0">
                <a:solidFill>
                  <a:prstClr val="white"/>
                </a:solidFill>
              </a:rPr>
              <a:pPr/>
              <a:t>‹#›</a:t>
            </a:fld>
            <a:endParaRPr lang="nl-BE">
              <a:solidFill>
                <a:prstClr val="white"/>
              </a:solidFill>
            </a:endParaRPr>
          </a:p>
        </p:txBody>
      </p:sp>
    </p:spTree>
    <p:extLst>
      <p:ext uri="{BB962C8B-B14F-4D97-AF65-F5344CB8AC3E}">
        <p14:creationId xmlns:p14="http://schemas.microsoft.com/office/powerpoint/2010/main" val="423578301"/>
      </p:ext>
    </p:extLst>
  </p:cSld>
  <p:clrMapOvr>
    <a:masterClrMapping/>
  </p:clrMapOvr>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9_Aangepaste indeling">
    <p:spTree>
      <p:nvGrpSpPr>
        <p:cNvPr id="1" name=""/>
        <p:cNvGrpSpPr/>
        <p:nvPr/>
      </p:nvGrpSpPr>
      <p:grpSpPr>
        <a:xfrm>
          <a:off x="0" y="0"/>
          <a:ext cx="0" cy="0"/>
          <a:chOff x="0" y="0"/>
          <a:chExt cx="0" cy="0"/>
        </a:xfrm>
      </p:grpSpPr>
      <p:sp>
        <p:nvSpPr>
          <p:cNvPr id="2" name="Titel 1"/>
          <p:cNvSpPr>
            <a:spLocks noGrp="1"/>
          </p:cNvSpPr>
          <p:nvPr>
            <p:ph type="title"/>
          </p:nvPr>
        </p:nvSpPr>
        <p:spPr>
          <a:xfrm>
            <a:off x="1679510" y="274638"/>
            <a:ext cx="9902892" cy="1143000"/>
          </a:xfrm>
        </p:spPr>
        <p:txBody>
          <a:bodyPr/>
          <a:lstStyle/>
          <a:p>
            <a:r>
              <a:rPr lang="nl-NL"/>
              <a:t>Klik om stijl te bewerken</a:t>
            </a:r>
            <a:endParaRPr lang="nl-BE"/>
          </a:p>
        </p:txBody>
      </p:sp>
      <p:sp>
        <p:nvSpPr>
          <p:cNvPr id="8" name="Rechthoek 7"/>
          <p:cNvSpPr/>
          <p:nvPr userDrawn="1"/>
        </p:nvSpPr>
        <p:spPr>
          <a:xfrm>
            <a:off x="0" y="6498024"/>
            <a:ext cx="12192000" cy="360000"/>
          </a:xfrm>
          <a:prstGeom prst="rect">
            <a:avLst/>
          </a:prstGeom>
          <a:solidFill>
            <a:srgbClr val="57C3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a:solidFill>
                <a:prstClr val="white"/>
              </a:solidFill>
            </a:endParaRPr>
          </a:p>
        </p:txBody>
      </p:sp>
      <p:sp>
        <p:nvSpPr>
          <p:cNvPr id="9" name="Rechthoek 8"/>
          <p:cNvSpPr/>
          <p:nvPr userDrawn="1"/>
        </p:nvSpPr>
        <p:spPr>
          <a:xfrm>
            <a:off x="11712000" y="3260834"/>
            <a:ext cx="480000" cy="3240000"/>
          </a:xfrm>
          <a:prstGeom prst="rect">
            <a:avLst/>
          </a:prstGeom>
          <a:solidFill>
            <a:srgbClr val="B22A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a:solidFill>
                <a:prstClr val="white"/>
              </a:solidFill>
            </a:endParaRPr>
          </a:p>
        </p:txBody>
      </p:sp>
      <p:sp>
        <p:nvSpPr>
          <p:cNvPr id="10" name="Tijdelijke aanduiding voor inhoud 2"/>
          <p:cNvSpPr>
            <a:spLocks noGrp="1"/>
          </p:cNvSpPr>
          <p:nvPr>
            <p:ph idx="1"/>
          </p:nvPr>
        </p:nvSpPr>
        <p:spPr>
          <a:xfrm>
            <a:off x="1679509" y="1600206"/>
            <a:ext cx="9902891" cy="4525963"/>
          </a:xfrm>
        </p:spPr>
        <p:txBody>
          <a:bodyPr/>
          <a:lstStyle>
            <a:lvl1pPr>
              <a:buClrTx/>
              <a:defRPr>
                <a:latin typeface="+mj-lt"/>
                <a:cs typeface="Arial" pitchFamily="34" charset="0"/>
              </a:defRPr>
            </a:lvl1pPr>
            <a:lvl2pPr algn="l">
              <a:buClr>
                <a:srgbClr val="BF18B3"/>
              </a:buClr>
              <a:defRPr>
                <a:solidFill>
                  <a:srgbClr val="BF18B3"/>
                </a:solidFill>
                <a:latin typeface="+mj-lt"/>
                <a:cs typeface="Arial" pitchFamily="34" charset="0"/>
              </a:defRPr>
            </a:lvl2pPr>
            <a:lvl3pPr>
              <a:buClr>
                <a:srgbClr val="F18E00"/>
              </a:buClr>
              <a:defRPr>
                <a:solidFill>
                  <a:srgbClr val="FF8414"/>
                </a:solidFill>
                <a:latin typeface="+mj-lt"/>
                <a:cs typeface="Arial" pitchFamily="34" charset="0"/>
              </a:defRPr>
            </a:lvl3pPr>
            <a:lvl4pPr>
              <a:buClr>
                <a:schemeClr val="tx1"/>
              </a:buClr>
              <a:defRPr>
                <a:solidFill>
                  <a:schemeClr val="tx1"/>
                </a:solidFill>
                <a:latin typeface="+mj-lt"/>
                <a:cs typeface="Arial" pitchFamily="34" charset="0"/>
              </a:defRPr>
            </a:lvl4pPr>
            <a:lvl5pPr>
              <a:buClr>
                <a:srgbClr val="BF18B3"/>
              </a:buClr>
              <a:defRPr>
                <a:latin typeface="+mj-lt"/>
                <a:cs typeface="Arial" pitchFamily="34" charset="0"/>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11" name="Tijdelijke aanduiding voor dianummer 7">
            <a:extLst>
              <a:ext uri="{FF2B5EF4-FFF2-40B4-BE49-F238E27FC236}">
                <a16:creationId xmlns:a16="http://schemas.microsoft.com/office/drawing/2014/main" id="{BF6D60B6-2EEF-409B-9359-B4AE8D19209A}"/>
              </a:ext>
            </a:extLst>
          </p:cNvPr>
          <p:cNvSpPr>
            <a:spLocks noGrp="1"/>
          </p:cNvSpPr>
          <p:nvPr>
            <p:ph type="sldNum" sz="quarter" idx="11"/>
          </p:nvPr>
        </p:nvSpPr>
        <p:spPr>
          <a:xfrm>
            <a:off x="9442493" y="6429400"/>
            <a:ext cx="2749507" cy="428600"/>
          </a:xfrm>
        </p:spPr>
        <p:txBody>
          <a:bodyPr/>
          <a:lstStyle>
            <a:lvl1pPr>
              <a:defRPr>
                <a:solidFill>
                  <a:schemeClr val="bg1"/>
                </a:solidFill>
              </a:defRPr>
            </a:lvl1pPr>
          </a:lstStyle>
          <a:p>
            <a:fld id="{189E3A5C-986B-47BE-8F96-3787467B82A8}" type="slidenum">
              <a:rPr lang="nl-BE" smtClean="0">
                <a:solidFill>
                  <a:prstClr val="white"/>
                </a:solidFill>
              </a:rPr>
              <a:pPr/>
              <a:t>‹#›</a:t>
            </a:fld>
            <a:endParaRPr lang="nl-BE">
              <a:solidFill>
                <a:prstClr val="white"/>
              </a:solidFill>
            </a:endParaRPr>
          </a:p>
        </p:txBody>
      </p:sp>
      <p:pic>
        <p:nvPicPr>
          <p:cNvPr id="12" name="Afbeelding 11">
            <a:extLst>
              <a:ext uri="{FF2B5EF4-FFF2-40B4-BE49-F238E27FC236}">
                <a16:creationId xmlns:a16="http://schemas.microsoft.com/office/drawing/2014/main" id="{D46F68C8-1DF1-4627-9990-9F276E41FEE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38728" t="15981"/>
          <a:stretch/>
        </p:blipFill>
        <p:spPr>
          <a:xfrm>
            <a:off x="0" y="0"/>
            <a:ext cx="1225004" cy="1679807"/>
          </a:xfrm>
          <a:prstGeom prst="rect">
            <a:avLst/>
          </a:prstGeom>
        </p:spPr>
      </p:pic>
    </p:spTree>
    <p:extLst>
      <p:ext uri="{BB962C8B-B14F-4D97-AF65-F5344CB8AC3E}">
        <p14:creationId xmlns:p14="http://schemas.microsoft.com/office/powerpoint/2010/main" val="17351441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Aangepaste indeling">
    <p:spTree>
      <p:nvGrpSpPr>
        <p:cNvPr id="1" name=""/>
        <p:cNvGrpSpPr/>
        <p:nvPr/>
      </p:nvGrpSpPr>
      <p:grpSpPr>
        <a:xfrm>
          <a:off x="0" y="0"/>
          <a:ext cx="0" cy="0"/>
          <a:chOff x="0" y="0"/>
          <a:chExt cx="0" cy="0"/>
        </a:xfrm>
      </p:grpSpPr>
      <p:sp>
        <p:nvSpPr>
          <p:cNvPr id="2" name="Titel 1"/>
          <p:cNvSpPr>
            <a:spLocks noGrp="1"/>
          </p:cNvSpPr>
          <p:nvPr>
            <p:ph type="title"/>
          </p:nvPr>
        </p:nvSpPr>
        <p:spPr>
          <a:xfrm>
            <a:off x="1679509" y="274638"/>
            <a:ext cx="9902891" cy="1143000"/>
          </a:xfrm>
        </p:spPr>
        <p:txBody>
          <a:bodyPr/>
          <a:lstStyle/>
          <a:p>
            <a:r>
              <a:rPr lang="nl-NL"/>
              <a:t>Klik om stijl te bewerken</a:t>
            </a:r>
            <a:endParaRPr lang="nl-BE"/>
          </a:p>
        </p:txBody>
      </p:sp>
      <p:sp>
        <p:nvSpPr>
          <p:cNvPr id="8" name="Rechthoek 7"/>
          <p:cNvSpPr/>
          <p:nvPr userDrawn="1"/>
        </p:nvSpPr>
        <p:spPr>
          <a:xfrm>
            <a:off x="0" y="6498024"/>
            <a:ext cx="12192000" cy="360000"/>
          </a:xfrm>
          <a:prstGeom prst="rect">
            <a:avLst/>
          </a:prstGeom>
          <a:solidFill>
            <a:srgbClr val="B1B6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a:solidFill>
                <a:prstClr val="white"/>
              </a:solidFill>
            </a:endParaRPr>
          </a:p>
        </p:txBody>
      </p:sp>
      <p:sp>
        <p:nvSpPr>
          <p:cNvPr id="9" name="Rechthoek 8"/>
          <p:cNvSpPr/>
          <p:nvPr userDrawn="1"/>
        </p:nvSpPr>
        <p:spPr>
          <a:xfrm>
            <a:off x="11712000" y="3260834"/>
            <a:ext cx="480000" cy="3240000"/>
          </a:xfrm>
          <a:prstGeom prst="rect">
            <a:avLst/>
          </a:prstGeom>
          <a:solidFill>
            <a:srgbClr val="EF8A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a:solidFill>
                <a:prstClr val="white"/>
              </a:solidFill>
            </a:endParaRPr>
          </a:p>
        </p:txBody>
      </p:sp>
      <p:sp>
        <p:nvSpPr>
          <p:cNvPr id="10" name="Tijdelijke aanduiding voor inhoud 2"/>
          <p:cNvSpPr>
            <a:spLocks noGrp="1"/>
          </p:cNvSpPr>
          <p:nvPr>
            <p:ph idx="1"/>
          </p:nvPr>
        </p:nvSpPr>
        <p:spPr>
          <a:xfrm>
            <a:off x="1679509" y="1600206"/>
            <a:ext cx="9902891" cy="4525963"/>
          </a:xfrm>
        </p:spPr>
        <p:txBody>
          <a:bodyPr/>
          <a:lstStyle>
            <a:lvl1pPr>
              <a:buClrTx/>
              <a:defRPr>
                <a:latin typeface="+mj-lt"/>
                <a:cs typeface="Arial" pitchFamily="34" charset="0"/>
              </a:defRPr>
            </a:lvl1pPr>
            <a:lvl2pPr algn="l">
              <a:buClr>
                <a:srgbClr val="BF18B3"/>
              </a:buClr>
              <a:defRPr>
                <a:solidFill>
                  <a:srgbClr val="BF18B3"/>
                </a:solidFill>
                <a:latin typeface="+mj-lt"/>
                <a:cs typeface="Arial" pitchFamily="34" charset="0"/>
              </a:defRPr>
            </a:lvl2pPr>
            <a:lvl3pPr>
              <a:buClr>
                <a:srgbClr val="F18E00"/>
              </a:buClr>
              <a:defRPr>
                <a:solidFill>
                  <a:srgbClr val="FF8414"/>
                </a:solidFill>
                <a:latin typeface="+mj-lt"/>
                <a:cs typeface="Arial" pitchFamily="34" charset="0"/>
              </a:defRPr>
            </a:lvl3pPr>
            <a:lvl4pPr>
              <a:buClr>
                <a:schemeClr val="tx1"/>
              </a:buClr>
              <a:defRPr>
                <a:solidFill>
                  <a:schemeClr val="tx1"/>
                </a:solidFill>
                <a:latin typeface="+mj-lt"/>
                <a:cs typeface="Arial" pitchFamily="34" charset="0"/>
              </a:defRPr>
            </a:lvl4pPr>
            <a:lvl5pPr>
              <a:buClr>
                <a:srgbClr val="BF18B3"/>
              </a:buClr>
              <a:defRPr>
                <a:latin typeface="+mj-lt"/>
                <a:cs typeface="Arial" pitchFamily="34" charset="0"/>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11" name="Tijdelijke aanduiding voor dianummer 7">
            <a:extLst>
              <a:ext uri="{FF2B5EF4-FFF2-40B4-BE49-F238E27FC236}">
                <a16:creationId xmlns:a16="http://schemas.microsoft.com/office/drawing/2014/main" id="{3243621F-8D22-4EEA-8E6B-FE07AFC60E46}"/>
              </a:ext>
            </a:extLst>
          </p:cNvPr>
          <p:cNvSpPr>
            <a:spLocks noGrp="1"/>
          </p:cNvSpPr>
          <p:nvPr>
            <p:ph type="sldNum" sz="quarter" idx="11"/>
          </p:nvPr>
        </p:nvSpPr>
        <p:spPr>
          <a:xfrm>
            <a:off x="9442493" y="6429400"/>
            <a:ext cx="2749507" cy="428600"/>
          </a:xfrm>
        </p:spPr>
        <p:txBody>
          <a:bodyPr/>
          <a:lstStyle>
            <a:lvl1pPr>
              <a:defRPr>
                <a:solidFill>
                  <a:schemeClr val="bg1"/>
                </a:solidFill>
              </a:defRPr>
            </a:lvl1pPr>
          </a:lstStyle>
          <a:p>
            <a:fld id="{189E3A5C-986B-47BE-8F96-3787467B82A8}" type="slidenum">
              <a:rPr lang="nl-BE" smtClean="0">
                <a:solidFill>
                  <a:prstClr val="white"/>
                </a:solidFill>
              </a:rPr>
              <a:pPr/>
              <a:t>‹#›</a:t>
            </a:fld>
            <a:endParaRPr lang="nl-BE">
              <a:solidFill>
                <a:prstClr val="white"/>
              </a:solidFill>
            </a:endParaRPr>
          </a:p>
        </p:txBody>
      </p:sp>
      <p:pic>
        <p:nvPicPr>
          <p:cNvPr id="12" name="Afbeelding 11">
            <a:extLst>
              <a:ext uri="{FF2B5EF4-FFF2-40B4-BE49-F238E27FC236}">
                <a16:creationId xmlns:a16="http://schemas.microsoft.com/office/drawing/2014/main" id="{BD391BBE-4F13-4B00-A280-D57A4BE14FB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38728" t="15981"/>
          <a:stretch/>
        </p:blipFill>
        <p:spPr>
          <a:xfrm>
            <a:off x="0" y="0"/>
            <a:ext cx="1225004" cy="1679807"/>
          </a:xfrm>
          <a:prstGeom prst="rect">
            <a:avLst/>
          </a:prstGeom>
        </p:spPr>
      </p:pic>
    </p:spTree>
    <p:extLst>
      <p:ext uri="{BB962C8B-B14F-4D97-AF65-F5344CB8AC3E}">
        <p14:creationId xmlns:p14="http://schemas.microsoft.com/office/powerpoint/2010/main" val="13463239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0_Aangepaste indeling">
    <p:spTree>
      <p:nvGrpSpPr>
        <p:cNvPr id="1" name=""/>
        <p:cNvGrpSpPr/>
        <p:nvPr/>
      </p:nvGrpSpPr>
      <p:grpSpPr>
        <a:xfrm>
          <a:off x="0" y="0"/>
          <a:ext cx="0" cy="0"/>
          <a:chOff x="0" y="0"/>
          <a:chExt cx="0" cy="0"/>
        </a:xfrm>
      </p:grpSpPr>
      <p:sp>
        <p:nvSpPr>
          <p:cNvPr id="2" name="Titel 1"/>
          <p:cNvSpPr>
            <a:spLocks noGrp="1"/>
          </p:cNvSpPr>
          <p:nvPr>
            <p:ph type="title"/>
          </p:nvPr>
        </p:nvSpPr>
        <p:spPr>
          <a:xfrm>
            <a:off x="1679509" y="274638"/>
            <a:ext cx="9902891" cy="1143000"/>
          </a:xfrm>
        </p:spPr>
        <p:txBody>
          <a:bodyPr/>
          <a:lstStyle/>
          <a:p>
            <a:r>
              <a:rPr lang="nl-NL"/>
              <a:t>Klik om stijl te bewerken</a:t>
            </a:r>
            <a:endParaRPr lang="nl-BE"/>
          </a:p>
        </p:txBody>
      </p:sp>
      <p:sp>
        <p:nvSpPr>
          <p:cNvPr id="8" name="Rechthoek 7"/>
          <p:cNvSpPr/>
          <p:nvPr userDrawn="1"/>
        </p:nvSpPr>
        <p:spPr>
          <a:xfrm>
            <a:off x="0" y="6498024"/>
            <a:ext cx="12192000" cy="360000"/>
          </a:xfrm>
          <a:prstGeom prst="rect">
            <a:avLst/>
          </a:prstGeom>
          <a:solidFill>
            <a:srgbClr val="B1B6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a:solidFill>
                <a:prstClr val="white"/>
              </a:solidFill>
            </a:endParaRPr>
          </a:p>
        </p:txBody>
      </p:sp>
      <p:sp>
        <p:nvSpPr>
          <p:cNvPr id="9" name="Rechthoek 8"/>
          <p:cNvSpPr/>
          <p:nvPr userDrawn="1"/>
        </p:nvSpPr>
        <p:spPr>
          <a:xfrm>
            <a:off x="11712000" y="3260834"/>
            <a:ext cx="480000" cy="3240000"/>
          </a:xfrm>
          <a:prstGeom prst="rect">
            <a:avLst/>
          </a:prstGeom>
          <a:solidFill>
            <a:srgbClr val="B22A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a:solidFill>
                <a:prstClr val="white"/>
              </a:solidFill>
            </a:endParaRPr>
          </a:p>
        </p:txBody>
      </p:sp>
      <p:sp>
        <p:nvSpPr>
          <p:cNvPr id="10" name="Tijdelijke aanduiding voor inhoud 2"/>
          <p:cNvSpPr>
            <a:spLocks noGrp="1"/>
          </p:cNvSpPr>
          <p:nvPr>
            <p:ph idx="1"/>
          </p:nvPr>
        </p:nvSpPr>
        <p:spPr>
          <a:xfrm>
            <a:off x="1679509" y="1600206"/>
            <a:ext cx="9902891" cy="4525963"/>
          </a:xfrm>
        </p:spPr>
        <p:txBody>
          <a:bodyPr/>
          <a:lstStyle>
            <a:lvl1pPr>
              <a:buClr>
                <a:schemeClr val="tx1"/>
              </a:buClr>
              <a:defRPr>
                <a:latin typeface="+mn-lt"/>
                <a:cs typeface="Arial" pitchFamily="34" charset="0"/>
              </a:defRPr>
            </a:lvl1pPr>
            <a:lvl2pPr algn="l">
              <a:buClr>
                <a:srgbClr val="BF18B3"/>
              </a:buClr>
              <a:defRPr>
                <a:solidFill>
                  <a:srgbClr val="9A05A5"/>
                </a:solidFill>
                <a:latin typeface="+mn-lt"/>
                <a:cs typeface="Arial" pitchFamily="34" charset="0"/>
              </a:defRPr>
            </a:lvl2pPr>
            <a:lvl3pPr>
              <a:buClr>
                <a:srgbClr val="F18E00"/>
              </a:buClr>
              <a:defRPr>
                <a:solidFill>
                  <a:srgbClr val="FF8414"/>
                </a:solidFill>
                <a:latin typeface="+mn-lt"/>
                <a:cs typeface="Arial" pitchFamily="34" charset="0"/>
              </a:defRPr>
            </a:lvl3pPr>
            <a:lvl4pPr>
              <a:buClr>
                <a:schemeClr val="tx1"/>
              </a:buClr>
              <a:defRPr>
                <a:solidFill>
                  <a:schemeClr val="tx1"/>
                </a:solidFill>
                <a:latin typeface="+mn-lt"/>
                <a:cs typeface="Arial" pitchFamily="34" charset="0"/>
              </a:defRPr>
            </a:lvl4pPr>
            <a:lvl5pPr>
              <a:buClr>
                <a:srgbClr val="BF18B3"/>
              </a:buClr>
              <a:defRPr>
                <a:solidFill>
                  <a:srgbClr val="BF18B3"/>
                </a:solidFill>
                <a:latin typeface="+mn-lt"/>
                <a:cs typeface="Arial" pitchFamily="34" charset="0"/>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11" name="Tijdelijke aanduiding voor dianummer 7">
            <a:extLst>
              <a:ext uri="{FF2B5EF4-FFF2-40B4-BE49-F238E27FC236}">
                <a16:creationId xmlns:a16="http://schemas.microsoft.com/office/drawing/2014/main" id="{4FD128D8-B75F-4C1D-984C-7A579129C5A0}"/>
              </a:ext>
            </a:extLst>
          </p:cNvPr>
          <p:cNvSpPr>
            <a:spLocks noGrp="1"/>
          </p:cNvSpPr>
          <p:nvPr>
            <p:ph type="sldNum" sz="quarter" idx="11"/>
          </p:nvPr>
        </p:nvSpPr>
        <p:spPr>
          <a:xfrm>
            <a:off x="9442493" y="6429400"/>
            <a:ext cx="2749507" cy="428600"/>
          </a:xfrm>
        </p:spPr>
        <p:txBody>
          <a:bodyPr/>
          <a:lstStyle>
            <a:lvl1pPr>
              <a:defRPr>
                <a:solidFill>
                  <a:schemeClr val="bg1"/>
                </a:solidFill>
              </a:defRPr>
            </a:lvl1pPr>
          </a:lstStyle>
          <a:p>
            <a:fld id="{189E3A5C-986B-47BE-8F96-3787467B82A8}" type="slidenum">
              <a:rPr lang="nl-BE" smtClean="0">
                <a:solidFill>
                  <a:prstClr val="white"/>
                </a:solidFill>
              </a:rPr>
              <a:pPr/>
              <a:t>‹#›</a:t>
            </a:fld>
            <a:endParaRPr lang="nl-BE">
              <a:solidFill>
                <a:prstClr val="white"/>
              </a:solidFill>
            </a:endParaRPr>
          </a:p>
        </p:txBody>
      </p:sp>
      <p:pic>
        <p:nvPicPr>
          <p:cNvPr id="12" name="Afbeelding 11">
            <a:extLst>
              <a:ext uri="{FF2B5EF4-FFF2-40B4-BE49-F238E27FC236}">
                <a16:creationId xmlns:a16="http://schemas.microsoft.com/office/drawing/2014/main" id="{9477069B-8153-4FD3-A25F-122961E9258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38728" t="15981"/>
          <a:stretch/>
        </p:blipFill>
        <p:spPr>
          <a:xfrm>
            <a:off x="0" y="0"/>
            <a:ext cx="1225004" cy="1679807"/>
          </a:xfrm>
          <a:prstGeom prst="rect">
            <a:avLst/>
          </a:prstGeom>
        </p:spPr>
      </p:pic>
    </p:spTree>
    <p:extLst>
      <p:ext uri="{BB962C8B-B14F-4D97-AF65-F5344CB8AC3E}">
        <p14:creationId xmlns:p14="http://schemas.microsoft.com/office/powerpoint/2010/main" val="12359425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1_Aangepaste indeling">
    <p:spTree>
      <p:nvGrpSpPr>
        <p:cNvPr id="1" name=""/>
        <p:cNvGrpSpPr/>
        <p:nvPr/>
      </p:nvGrpSpPr>
      <p:grpSpPr>
        <a:xfrm>
          <a:off x="0" y="0"/>
          <a:ext cx="0" cy="0"/>
          <a:chOff x="0" y="0"/>
          <a:chExt cx="0" cy="0"/>
        </a:xfrm>
      </p:grpSpPr>
      <p:sp>
        <p:nvSpPr>
          <p:cNvPr id="2" name="Titel 1"/>
          <p:cNvSpPr>
            <a:spLocks noGrp="1"/>
          </p:cNvSpPr>
          <p:nvPr>
            <p:ph type="title"/>
          </p:nvPr>
        </p:nvSpPr>
        <p:spPr>
          <a:xfrm>
            <a:off x="1679509" y="274638"/>
            <a:ext cx="9902891" cy="1143000"/>
          </a:xfrm>
        </p:spPr>
        <p:txBody>
          <a:bodyPr/>
          <a:lstStyle/>
          <a:p>
            <a:r>
              <a:rPr lang="nl-NL"/>
              <a:t>Klik om stijl te bewerken</a:t>
            </a:r>
            <a:endParaRPr lang="nl-BE"/>
          </a:p>
        </p:txBody>
      </p:sp>
      <p:sp>
        <p:nvSpPr>
          <p:cNvPr id="8" name="Rechthoek 7"/>
          <p:cNvSpPr/>
          <p:nvPr userDrawn="1"/>
        </p:nvSpPr>
        <p:spPr>
          <a:xfrm>
            <a:off x="0" y="6498024"/>
            <a:ext cx="12192000" cy="360000"/>
          </a:xfrm>
          <a:prstGeom prst="rect">
            <a:avLst/>
          </a:prstGeom>
          <a:solidFill>
            <a:srgbClr val="B1B6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a:solidFill>
                <a:prstClr val="white"/>
              </a:solidFill>
            </a:endParaRPr>
          </a:p>
        </p:txBody>
      </p:sp>
      <p:sp>
        <p:nvSpPr>
          <p:cNvPr id="9" name="Rechthoek 8"/>
          <p:cNvSpPr/>
          <p:nvPr userDrawn="1"/>
        </p:nvSpPr>
        <p:spPr>
          <a:xfrm>
            <a:off x="11712000" y="3260834"/>
            <a:ext cx="480000" cy="3240000"/>
          </a:xfrm>
          <a:prstGeom prst="rect">
            <a:avLst/>
          </a:prstGeom>
          <a:solidFill>
            <a:srgbClr val="57C3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a:solidFill>
                <a:prstClr val="white"/>
              </a:solidFill>
            </a:endParaRPr>
          </a:p>
        </p:txBody>
      </p:sp>
      <p:sp>
        <p:nvSpPr>
          <p:cNvPr id="10" name="Tijdelijke aanduiding voor inhoud 2"/>
          <p:cNvSpPr>
            <a:spLocks noGrp="1"/>
          </p:cNvSpPr>
          <p:nvPr>
            <p:ph idx="1"/>
          </p:nvPr>
        </p:nvSpPr>
        <p:spPr>
          <a:xfrm>
            <a:off x="1679509" y="1600206"/>
            <a:ext cx="9902891" cy="4525963"/>
          </a:xfrm>
        </p:spPr>
        <p:txBody>
          <a:bodyPr/>
          <a:lstStyle>
            <a:lvl1pPr>
              <a:buClr>
                <a:schemeClr val="tx1"/>
              </a:buClr>
              <a:defRPr>
                <a:latin typeface="+mn-lt"/>
                <a:cs typeface="Arial" pitchFamily="34" charset="0"/>
              </a:defRPr>
            </a:lvl1pPr>
            <a:lvl2pPr algn="l">
              <a:buClr>
                <a:srgbClr val="BF18B3"/>
              </a:buClr>
              <a:defRPr>
                <a:solidFill>
                  <a:srgbClr val="BF18B3"/>
                </a:solidFill>
                <a:latin typeface="+mn-lt"/>
                <a:cs typeface="Arial" pitchFamily="34" charset="0"/>
              </a:defRPr>
            </a:lvl2pPr>
            <a:lvl3pPr>
              <a:buClr>
                <a:srgbClr val="F18E00"/>
              </a:buClr>
              <a:defRPr>
                <a:solidFill>
                  <a:srgbClr val="FF8414"/>
                </a:solidFill>
                <a:latin typeface="+mn-lt"/>
                <a:cs typeface="Arial" pitchFamily="34" charset="0"/>
              </a:defRPr>
            </a:lvl3pPr>
            <a:lvl4pPr>
              <a:buClr>
                <a:schemeClr val="tx1"/>
              </a:buClr>
              <a:defRPr>
                <a:solidFill>
                  <a:schemeClr val="tx1"/>
                </a:solidFill>
                <a:latin typeface="+mn-lt"/>
                <a:cs typeface="Arial" pitchFamily="34" charset="0"/>
              </a:defRPr>
            </a:lvl4pPr>
            <a:lvl5pPr>
              <a:buClr>
                <a:srgbClr val="BF18B3"/>
              </a:buClr>
              <a:defRPr>
                <a:latin typeface="+mn-lt"/>
                <a:cs typeface="Arial" pitchFamily="34" charset="0"/>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11" name="Tijdelijke aanduiding voor dianummer 7">
            <a:extLst>
              <a:ext uri="{FF2B5EF4-FFF2-40B4-BE49-F238E27FC236}">
                <a16:creationId xmlns:a16="http://schemas.microsoft.com/office/drawing/2014/main" id="{05B1906D-B818-42BA-8E20-2245CFC89BE1}"/>
              </a:ext>
            </a:extLst>
          </p:cNvPr>
          <p:cNvSpPr>
            <a:spLocks noGrp="1"/>
          </p:cNvSpPr>
          <p:nvPr>
            <p:ph type="sldNum" sz="quarter" idx="11"/>
          </p:nvPr>
        </p:nvSpPr>
        <p:spPr>
          <a:xfrm>
            <a:off x="9442493" y="6429400"/>
            <a:ext cx="2749507" cy="428600"/>
          </a:xfrm>
        </p:spPr>
        <p:txBody>
          <a:bodyPr/>
          <a:lstStyle>
            <a:lvl1pPr>
              <a:defRPr>
                <a:solidFill>
                  <a:schemeClr val="bg1"/>
                </a:solidFill>
              </a:defRPr>
            </a:lvl1pPr>
          </a:lstStyle>
          <a:p>
            <a:fld id="{189E3A5C-986B-47BE-8F96-3787467B82A8}" type="slidenum">
              <a:rPr lang="nl-BE" smtClean="0">
                <a:solidFill>
                  <a:prstClr val="white"/>
                </a:solidFill>
              </a:rPr>
              <a:pPr/>
              <a:t>‹#›</a:t>
            </a:fld>
            <a:endParaRPr lang="nl-BE">
              <a:solidFill>
                <a:prstClr val="white"/>
              </a:solidFill>
            </a:endParaRPr>
          </a:p>
        </p:txBody>
      </p:sp>
      <p:pic>
        <p:nvPicPr>
          <p:cNvPr id="12" name="Afbeelding 11">
            <a:extLst>
              <a:ext uri="{FF2B5EF4-FFF2-40B4-BE49-F238E27FC236}">
                <a16:creationId xmlns:a16="http://schemas.microsoft.com/office/drawing/2014/main" id="{BB339403-B9B4-47C7-89D8-57BC06CF4F9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38728" t="15981"/>
          <a:stretch/>
        </p:blipFill>
        <p:spPr>
          <a:xfrm>
            <a:off x="0" y="0"/>
            <a:ext cx="1225004" cy="1679807"/>
          </a:xfrm>
          <a:prstGeom prst="rect">
            <a:avLst/>
          </a:prstGeom>
        </p:spPr>
      </p:pic>
    </p:spTree>
    <p:extLst>
      <p:ext uri="{BB962C8B-B14F-4D97-AF65-F5344CB8AC3E}">
        <p14:creationId xmlns:p14="http://schemas.microsoft.com/office/powerpoint/2010/main" val="31897567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8_Aangepaste indeling">
    <p:spTree>
      <p:nvGrpSpPr>
        <p:cNvPr id="1" name=""/>
        <p:cNvGrpSpPr/>
        <p:nvPr/>
      </p:nvGrpSpPr>
      <p:grpSpPr>
        <a:xfrm>
          <a:off x="0" y="0"/>
          <a:ext cx="0" cy="0"/>
          <a:chOff x="0" y="0"/>
          <a:chExt cx="0" cy="0"/>
        </a:xfrm>
      </p:grpSpPr>
      <p:sp>
        <p:nvSpPr>
          <p:cNvPr id="2" name="Titel 1"/>
          <p:cNvSpPr>
            <a:spLocks noGrp="1"/>
          </p:cNvSpPr>
          <p:nvPr>
            <p:ph type="title"/>
          </p:nvPr>
        </p:nvSpPr>
        <p:spPr>
          <a:xfrm>
            <a:off x="1679509" y="274638"/>
            <a:ext cx="9902891" cy="1143000"/>
          </a:xfrm>
        </p:spPr>
        <p:txBody>
          <a:bodyPr/>
          <a:lstStyle/>
          <a:p>
            <a:r>
              <a:rPr lang="nl-NL"/>
              <a:t>Klik om stijl te bewerken</a:t>
            </a:r>
            <a:endParaRPr lang="nl-BE"/>
          </a:p>
        </p:txBody>
      </p:sp>
      <p:sp>
        <p:nvSpPr>
          <p:cNvPr id="8" name="Rechthoek 7"/>
          <p:cNvSpPr/>
          <p:nvPr userDrawn="1"/>
        </p:nvSpPr>
        <p:spPr>
          <a:xfrm>
            <a:off x="0" y="6498024"/>
            <a:ext cx="12192000" cy="360000"/>
          </a:xfrm>
          <a:prstGeom prst="rect">
            <a:avLst/>
          </a:prstGeom>
          <a:solidFill>
            <a:srgbClr val="B22A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a:solidFill>
                <a:prstClr val="white"/>
              </a:solidFill>
            </a:endParaRPr>
          </a:p>
        </p:txBody>
      </p:sp>
      <p:sp>
        <p:nvSpPr>
          <p:cNvPr id="9" name="Rechthoek 8"/>
          <p:cNvSpPr/>
          <p:nvPr userDrawn="1"/>
        </p:nvSpPr>
        <p:spPr>
          <a:xfrm>
            <a:off x="11712000" y="3260834"/>
            <a:ext cx="480000" cy="3240000"/>
          </a:xfrm>
          <a:prstGeom prst="rect">
            <a:avLst/>
          </a:prstGeom>
          <a:solidFill>
            <a:srgbClr val="B1B6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a:solidFill>
                <a:prstClr val="white"/>
              </a:solidFill>
            </a:endParaRPr>
          </a:p>
        </p:txBody>
      </p:sp>
      <p:sp>
        <p:nvSpPr>
          <p:cNvPr id="10" name="Tijdelijke aanduiding voor inhoud 2"/>
          <p:cNvSpPr>
            <a:spLocks noGrp="1"/>
          </p:cNvSpPr>
          <p:nvPr>
            <p:ph idx="1"/>
          </p:nvPr>
        </p:nvSpPr>
        <p:spPr>
          <a:xfrm>
            <a:off x="1679509" y="1600206"/>
            <a:ext cx="9902891" cy="4525963"/>
          </a:xfrm>
        </p:spPr>
        <p:txBody>
          <a:bodyPr/>
          <a:lstStyle>
            <a:lvl1pPr>
              <a:buClrTx/>
              <a:defRPr>
                <a:solidFill>
                  <a:schemeClr val="tx1"/>
                </a:solidFill>
                <a:latin typeface="+mn-lt"/>
                <a:cs typeface="Arial" pitchFamily="34" charset="0"/>
              </a:defRPr>
            </a:lvl1pPr>
            <a:lvl2pPr algn="l">
              <a:buClr>
                <a:srgbClr val="BF18B3"/>
              </a:buClr>
              <a:defRPr>
                <a:solidFill>
                  <a:srgbClr val="BF18B3"/>
                </a:solidFill>
                <a:latin typeface="+mn-lt"/>
                <a:cs typeface="Arial" pitchFamily="34" charset="0"/>
              </a:defRPr>
            </a:lvl2pPr>
            <a:lvl3pPr>
              <a:buClr>
                <a:srgbClr val="F18E00"/>
              </a:buClr>
              <a:defRPr>
                <a:solidFill>
                  <a:srgbClr val="FF8414"/>
                </a:solidFill>
                <a:latin typeface="+mn-lt"/>
                <a:cs typeface="Arial" pitchFamily="34" charset="0"/>
              </a:defRPr>
            </a:lvl3pPr>
            <a:lvl4pPr>
              <a:buClr>
                <a:schemeClr val="tx1"/>
              </a:buClr>
              <a:defRPr>
                <a:solidFill>
                  <a:schemeClr val="tx1"/>
                </a:solidFill>
                <a:latin typeface="+mn-lt"/>
                <a:cs typeface="Arial" pitchFamily="34" charset="0"/>
              </a:defRPr>
            </a:lvl4pPr>
            <a:lvl5pPr marL="1543012" indent="-171446">
              <a:buClr>
                <a:srgbClr val="BF18B3"/>
              </a:buClr>
              <a:buFont typeface="Arial" panose="020B0604020202020204" pitchFamily="34" charset="0"/>
              <a:buChar char="•"/>
              <a:defRPr>
                <a:solidFill>
                  <a:srgbClr val="BF18B3"/>
                </a:solidFill>
                <a:latin typeface="+mn-lt"/>
                <a:cs typeface="Arial" pitchFamily="34" charset="0"/>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11" name="Tijdelijke aanduiding voor dianummer 7">
            <a:extLst>
              <a:ext uri="{FF2B5EF4-FFF2-40B4-BE49-F238E27FC236}">
                <a16:creationId xmlns:a16="http://schemas.microsoft.com/office/drawing/2014/main" id="{749393B0-8A85-48A2-9E13-A3EE3968C040}"/>
              </a:ext>
            </a:extLst>
          </p:cNvPr>
          <p:cNvSpPr>
            <a:spLocks noGrp="1"/>
          </p:cNvSpPr>
          <p:nvPr>
            <p:ph type="sldNum" sz="quarter" idx="11"/>
          </p:nvPr>
        </p:nvSpPr>
        <p:spPr>
          <a:xfrm>
            <a:off x="9442493" y="6429400"/>
            <a:ext cx="2749507" cy="428600"/>
          </a:xfrm>
        </p:spPr>
        <p:txBody>
          <a:bodyPr/>
          <a:lstStyle>
            <a:lvl1pPr>
              <a:defRPr>
                <a:solidFill>
                  <a:schemeClr val="bg1"/>
                </a:solidFill>
              </a:defRPr>
            </a:lvl1pPr>
          </a:lstStyle>
          <a:p>
            <a:fld id="{189E3A5C-986B-47BE-8F96-3787467B82A8}" type="slidenum">
              <a:rPr lang="nl-BE" smtClean="0">
                <a:solidFill>
                  <a:prstClr val="white"/>
                </a:solidFill>
              </a:rPr>
              <a:pPr/>
              <a:t>‹#›</a:t>
            </a:fld>
            <a:endParaRPr lang="nl-BE">
              <a:solidFill>
                <a:prstClr val="white"/>
              </a:solidFill>
            </a:endParaRPr>
          </a:p>
        </p:txBody>
      </p:sp>
      <p:pic>
        <p:nvPicPr>
          <p:cNvPr id="12" name="Afbeelding 11">
            <a:extLst>
              <a:ext uri="{FF2B5EF4-FFF2-40B4-BE49-F238E27FC236}">
                <a16:creationId xmlns:a16="http://schemas.microsoft.com/office/drawing/2014/main" id="{908F32B8-1DA1-4C66-A055-129D78D9C8A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38728" t="15981"/>
          <a:stretch/>
        </p:blipFill>
        <p:spPr>
          <a:xfrm>
            <a:off x="0" y="0"/>
            <a:ext cx="1225004" cy="1679807"/>
          </a:xfrm>
          <a:prstGeom prst="rect">
            <a:avLst/>
          </a:prstGeom>
        </p:spPr>
      </p:pic>
    </p:spTree>
    <p:extLst>
      <p:ext uri="{BB962C8B-B14F-4D97-AF65-F5344CB8AC3E}">
        <p14:creationId xmlns:p14="http://schemas.microsoft.com/office/powerpoint/2010/main" val="6357911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2_Aangepaste indeling">
    <p:spTree>
      <p:nvGrpSpPr>
        <p:cNvPr id="1" name=""/>
        <p:cNvGrpSpPr/>
        <p:nvPr/>
      </p:nvGrpSpPr>
      <p:grpSpPr>
        <a:xfrm>
          <a:off x="0" y="0"/>
          <a:ext cx="0" cy="0"/>
          <a:chOff x="0" y="0"/>
          <a:chExt cx="0" cy="0"/>
        </a:xfrm>
      </p:grpSpPr>
      <p:sp>
        <p:nvSpPr>
          <p:cNvPr id="2" name="Titel 1"/>
          <p:cNvSpPr>
            <a:spLocks noGrp="1"/>
          </p:cNvSpPr>
          <p:nvPr>
            <p:ph type="title"/>
          </p:nvPr>
        </p:nvSpPr>
        <p:spPr>
          <a:xfrm>
            <a:off x="1679509" y="274638"/>
            <a:ext cx="9902891" cy="1143000"/>
          </a:xfrm>
        </p:spPr>
        <p:txBody>
          <a:bodyPr/>
          <a:lstStyle/>
          <a:p>
            <a:r>
              <a:rPr lang="nl-NL"/>
              <a:t>Klik om stijl te bewerken</a:t>
            </a:r>
            <a:endParaRPr lang="nl-BE"/>
          </a:p>
        </p:txBody>
      </p:sp>
      <p:sp>
        <p:nvSpPr>
          <p:cNvPr id="8" name="Rechthoek 7"/>
          <p:cNvSpPr/>
          <p:nvPr userDrawn="1"/>
        </p:nvSpPr>
        <p:spPr>
          <a:xfrm>
            <a:off x="0" y="6498024"/>
            <a:ext cx="12192000" cy="360000"/>
          </a:xfrm>
          <a:prstGeom prst="rect">
            <a:avLst/>
          </a:prstGeom>
          <a:solidFill>
            <a:srgbClr val="B22A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a:solidFill>
                <a:prstClr val="white"/>
              </a:solidFill>
            </a:endParaRPr>
          </a:p>
        </p:txBody>
      </p:sp>
      <p:sp>
        <p:nvSpPr>
          <p:cNvPr id="9" name="Rechthoek 8"/>
          <p:cNvSpPr/>
          <p:nvPr userDrawn="1"/>
        </p:nvSpPr>
        <p:spPr>
          <a:xfrm>
            <a:off x="11712000" y="3260834"/>
            <a:ext cx="480000" cy="3240000"/>
          </a:xfrm>
          <a:prstGeom prst="rect">
            <a:avLst/>
          </a:prstGeom>
          <a:solidFill>
            <a:srgbClr val="57C3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a:solidFill>
                <a:prstClr val="white"/>
              </a:solidFill>
            </a:endParaRPr>
          </a:p>
        </p:txBody>
      </p:sp>
      <p:sp>
        <p:nvSpPr>
          <p:cNvPr id="10" name="Tijdelijke aanduiding voor inhoud 2"/>
          <p:cNvSpPr>
            <a:spLocks noGrp="1"/>
          </p:cNvSpPr>
          <p:nvPr>
            <p:ph idx="1"/>
          </p:nvPr>
        </p:nvSpPr>
        <p:spPr>
          <a:xfrm>
            <a:off x="1679509" y="1600206"/>
            <a:ext cx="9902891" cy="4525963"/>
          </a:xfrm>
        </p:spPr>
        <p:txBody>
          <a:bodyPr/>
          <a:lstStyle>
            <a:lvl1pPr>
              <a:buClrTx/>
              <a:defRPr>
                <a:latin typeface="+mn-lt"/>
                <a:cs typeface="Arial" pitchFamily="34" charset="0"/>
              </a:defRPr>
            </a:lvl1pPr>
            <a:lvl2pPr algn="l">
              <a:buClr>
                <a:srgbClr val="BF18B3"/>
              </a:buClr>
              <a:defRPr>
                <a:solidFill>
                  <a:srgbClr val="BF18B3"/>
                </a:solidFill>
                <a:latin typeface="+mn-lt"/>
                <a:cs typeface="Arial" pitchFamily="34" charset="0"/>
              </a:defRPr>
            </a:lvl2pPr>
            <a:lvl3pPr>
              <a:buClr>
                <a:srgbClr val="F18E00"/>
              </a:buClr>
              <a:defRPr>
                <a:solidFill>
                  <a:srgbClr val="FF8414"/>
                </a:solidFill>
                <a:latin typeface="+mn-lt"/>
                <a:cs typeface="Arial" pitchFamily="34" charset="0"/>
              </a:defRPr>
            </a:lvl3pPr>
            <a:lvl4pPr>
              <a:buClr>
                <a:schemeClr val="tx1"/>
              </a:buClr>
              <a:defRPr>
                <a:solidFill>
                  <a:schemeClr val="tx1"/>
                </a:solidFill>
                <a:latin typeface="+mn-lt"/>
                <a:cs typeface="Arial" pitchFamily="34" charset="0"/>
              </a:defRPr>
            </a:lvl4pPr>
            <a:lvl5pPr>
              <a:buClr>
                <a:srgbClr val="BF18B3"/>
              </a:buClr>
              <a:defRPr>
                <a:latin typeface="+mn-lt"/>
                <a:cs typeface="Arial" pitchFamily="34" charset="0"/>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11" name="Tijdelijke aanduiding voor dianummer 7">
            <a:extLst>
              <a:ext uri="{FF2B5EF4-FFF2-40B4-BE49-F238E27FC236}">
                <a16:creationId xmlns:a16="http://schemas.microsoft.com/office/drawing/2014/main" id="{6261C328-FA45-47EC-8EF2-9E74CF48609B}"/>
              </a:ext>
            </a:extLst>
          </p:cNvPr>
          <p:cNvSpPr>
            <a:spLocks noGrp="1"/>
          </p:cNvSpPr>
          <p:nvPr>
            <p:ph type="sldNum" sz="quarter" idx="11"/>
          </p:nvPr>
        </p:nvSpPr>
        <p:spPr>
          <a:xfrm>
            <a:off x="9442493" y="6429400"/>
            <a:ext cx="2749507" cy="428600"/>
          </a:xfrm>
        </p:spPr>
        <p:txBody>
          <a:bodyPr/>
          <a:lstStyle>
            <a:lvl1pPr>
              <a:defRPr>
                <a:solidFill>
                  <a:schemeClr val="bg1"/>
                </a:solidFill>
              </a:defRPr>
            </a:lvl1pPr>
          </a:lstStyle>
          <a:p>
            <a:fld id="{189E3A5C-986B-47BE-8F96-3787467B82A8}" type="slidenum">
              <a:rPr lang="nl-BE" smtClean="0">
                <a:solidFill>
                  <a:prstClr val="white"/>
                </a:solidFill>
              </a:rPr>
              <a:pPr/>
              <a:t>‹#›</a:t>
            </a:fld>
            <a:endParaRPr lang="nl-BE">
              <a:solidFill>
                <a:prstClr val="white"/>
              </a:solidFill>
            </a:endParaRPr>
          </a:p>
        </p:txBody>
      </p:sp>
      <p:pic>
        <p:nvPicPr>
          <p:cNvPr id="12" name="Afbeelding 11">
            <a:extLst>
              <a:ext uri="{FF2B5EF4-FFF2-40B4-BE49-F238E27FC236}">
                <a16:creationId xmlns:a16="http://schemas.microsoft.com/office/drawing/2014/main" id="{3004EFEB-EB3B-4194-A18D-1E9B407B429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38728" t="15981"/>
          <a:stretch/>
        </p:blipFill>
        <p:spPr>
          <a:xfrm>
            <a:off x="0" y="0"/>
            <a:ext cx="1225004" cy="1679807"/>
          </a:xfrm>
          <a:prstGeom prst="rect">
            <a:avLst/>
          </a:prstGeom>
        </p:spPr>
      </p:pic>
    </p:spTree>
    <p:extLst>
      <p:ext uri="{BB962C8B-B14F-4D97-AF65-F5344CB8AC3E}">
        <p14:creationId xmlns:p14="http://schemas.microsoft.com/office/powerpoint/2010/main" val="2376228403"/>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1640792" y="274638"/>
            <a:ext cx="9941608" cy="1143000"/>
          </a:xfrm>
          <a:prstGeom prst="rect">
            <a:avLst/>
          </a:prstGeom>
        </p:spPr>
        <p:txBody>
          <a:bodyPr vert="horz" lIns="91440" tIns="45720" rIns="91440" bIns="45720" rtlCol="0" anchor="ctr">
            <a:normAutofit/>
          </a:bodyPr>
          <a:lstStyle/>
          <a:p>
            <a:r>
              <a:rPr lang="nl-NL"/>
              <a:t>Klik om de stijl te bewerken</a:t>
            </a:r>
            <a:endParaRPr lang="nl-BE"/>
          </a:p>
        </p:txBody>
      </p:sp>
      <p:sp>
        <p:nvSpPr>
          <p:cNvPr id="3" name="Tijdelijke aanduiding voor tekst 2"/>
          <p:cNvSpPr>
            <a:spLocks noGrp="1"/>
          </p:cNvSpPr>
          <p:nvPr>
            <p:ph type="body" idx="1"/>
          </p:nvPr>
        </p:nvSpPr>
        <p:spPr>
          <a:xfrm>
            <a:off x="1640792" y="1600206"/>
            <a:ext cx="9941608" cy="4525963"/>
          </a:xfrm>
          <a:prstGeom prst="rect">
            <a:avLst/>
          </a:prstGeom>
        </p:spPr>
        <p:txBody>
          <a:bodyPr vert="horz" lIns="91440" tIns="45720" rIns="91440" bIns="45720" rtlCol="0">
            <a:normAutofit/>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p:cNvSpPr>
            <a:spLocks noGrp="1"/>
          </p:cNvSpPr>
          <p:nvPr>
            <p:ph type="dt" sz="half" idx="2"/>
          </p:nvPr>
        </p:nvSpPr>
        <p:spPr>
          <a:xfrm>
            <a:off x="609600" y="6356357"/>
            <a:ext cx="28448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C3E75889-BBC1-419D-8956-31DAFBFE7697}" type="datetime1">
              <a:rPr lang="nl-BE" smtClean="0">
                <a:solidFill>
                  <a:prstClr val="black">
                    <a:tint val="75000"/>
                  </a:prstClr>
                </a:solidFill>
              </a:rPr>
              <a:t>3/03/2021</a:t>
            </a:fld>
            <a:endParaRPr lang="nl-BE">
              <a:solidFill>
                <a:prstClr val="black">
                  <a:tint val="75000"/>
                </a:prstClr>
              </a:solidFill>
            </a:endParaRPr>
          </a:p>
        </p:txBody>
      </p:sp>
      <p:sp>
        <p:nvSpPr>
          <p:cNvPr id="5" name="Tijdelijke aanduiding voor voettekst 4"/>
          <p:cNvSpPr>
            <a:spLocks noGrp="1"/>
          </p:cNvSpPr>
          <p:nvPr>
            <p:ph type="ftr" sz="quarter" idx="3"/>
          </p:nvPr>
        </p:nvSpPr>
        <p:spPr>
          <a:xfrm>
            <a:off x="4165600" y="6356357"/>
            <a:ext cx="3860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nl-BE">
              <a:solidFill>
                <a:prstClr val="black">
                  <a:tint val="75000"/>
                </a:prstClr>
              </a:solidFill>
            </a:endParaRPr>
          </a:p>
        </p:txBody>
      </p:sp>
      <p:sp>
        <p:nvSpPr>
          <p:cNvPr id="6" name="Tijdelijke aanduiding voor dianummer 5"/>
          <p:cNvSpPr>
            <a:spLocks noGrp="1"/>
          </p:cNvSpPr>
          <p:nvPr>
            <p:ph type="sldNum" sz="quarter" idx="4"/>
          </p:nvPr>
        </p:nvSpPr>
        <p:spPr>
          <a:xfrm>
            <a:off x="8763019" y="285729"/>
            <a:ext cx="28448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189E3A5C-986B-47BE-8F96-3787467B82A8}" type="slidenum">
              <a:rPr lang="nl-BE" smtClean="0">
                <a:solidFill>
                  <a:prstClr val="black">
                    <a:tint val="75000"/>
                  </a:prstClr>
                </a:solidFill>
              </a:rPr>
              <a:pPr/>
              <a:t>‹#›</a:t>
            </a:fld>
            <a:endParaRPr lang="nl-BE">
              <a:solidFill>
                <a:prstClr val="black">
                  <a:tint val="75000"/>
                </a:prstClr>
              </a:solidFill>
            </a:endParaRPr>
          </a:p>
        </p:txBody>
      </p:sp>
    </p:spTree>
    <p:extLst>
      <p:ext uri="{BB962C8B-B14F-4D97-AF65-F5344CB8AC3E}">
        <p14:creationId xmlns:p14="http://schemas.microsoft.com/office/powerpoint/2010/main" val="3588806600"/>
      </p:ext>
    </p:extLst>
  </p:cSld>
  <p:clrMap bg1="lt1" tx1="dk1" bg2="lt2" tx2="dk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 id="2147483780" r:id="rId6"/>
    <p:sldLayoutId id="2147483781" r:id="rId7"/>
    <p:sldLayoutId id="2147483782" r:id="rId8"/>
    <p:sldLayoutId id="2147483783" r:id="rId9"/>
    <p:sldLayoutId id="2147483784" r:id="rId10"/>
    <p:sldLayoutId id="2147483785" r:id="rId11"/>
    <p:sldLayoutId id="2147483786" r:id="rId12"/>
    <p:sldLayoutId id="2147483787" r:id="rId13"/>
    <p:sldLayoutId id="2147483788" r:id="rId14"/>
    <p:sldLayoutId id="2147483789" r:id="rId15"/>
    <p:sldLayoutId id="2147483790" r:id="rId16"/>
    <p:sldLayoutId id="2147483791" r:id="rId17"/>
    <p:sldLayoutId id="2147483792" r:id="rId18"/>
    <p:sldLayoutId id="2147483793" r:id="rId19"/>
    <p:sldLayoutId id="2147483794" r:id="rId20"/>
    <p:sldLayoutId id="2147483795" r:id="rId21"/>
    <p:sldLayoutId id="2147483796" r:id="rId22"/>
    <p:sldLayoutId id="2147483808" r:id="rId23"/>
    <p:sldLayoutId id="2147483797" r:id="rId24"/>
    <p:sldLayoutId id="2147483798" r:id="rId25"/>
    <p:sldLayoutId id="2147483799" r:id="rId26"/>
    <p:sldLayoutId id="2147483800" r:id="rId27"/>
    <p:sldLayoutId id="2147483807" r:id="rId28"/>
    <p:sldLayoutId id="2147483801" r:id="rId29"/>
    <p:sldLayoutId id="2147483802" r:id="rId30"/>
    <p:sldLayoutId id="2147483803" r:id="rId31"/>
    <p:sldLayoutId id="2147483804" r:id="rId32"/>
    <p:sldLayoutId id="2147483805" r:id="rId33"/>
    <p:sldLayoutId id="2147483809" r:id="rId34"/>
    <p:sldLayoutId id="2147483806" r:id="rId35"/>
  </p:sldLayoutIdLst>
  <p:hf hdr="0" ftr="0" dt="0"/>
  <p:txStyles>
    <p:titleStyle>
      <a:lvl1pPr algn="l" defTabSz="685783" rtl="0" eaLnBrk="1" latinLnBrk="0" hangingPunct="1">
        <a:spcBef>
          <a:spcPct val="0"/>
        </a:spcBef>
        <a:buNone/>
        <a:defRPr kumimoji="0" lang="nl-BE" sz="2400" b="1" kern="1200" cap="none" baseline="0" dirty="0" smtClean="0">
          <a:solidFill>
            <a:schemeClr val="tx1"/>
          </a:solidFill>
          <a:effectLst/>
          <a:latin typeface="Trebuchet MS" panose="020B0603020202020204" pitchFamily="34" charset="0"/>
          <a:ea typeface="+mj-ea"/>
          <a:cs typeface="Arial" pitchFamily="34" charset="0"/>
        </a:defRPr>
      </a:lvl1pPr>
    </p:titleStyle>
    <p:bodyStyle>
      <a:lvl1pPr marL="257168" indent="-257168" algn="l" defTabSz="685783" rtl="0" eaLnBrk="1" latinLnBrk="0" hangingPunct="1">
        <a:spcBef>
          <a:spcPct val="20000"/>
        </a:spcBef>
        <a:buClrTx/>
        <a:buFont typeface="Arial" pitchFamily="34" charset="0"/>
        <a:buChar char="•"/>
        <a:defRPr sz="2400" kern="1200">
          <a:solidFill>
            <a:schemeClr val="tx1"/>
          </a:solidFill>
          <a:latin typeface="Trebuchet MS" panose="020B0603020202020204" pitchFamily="34" charset="0"/>
          <a:ea typeface="+mn-ea"/>
          <a:cs typeface="+mn-cs"/>
        </a:defRPr>
      </a:lvl1pPr>
      <a:lvl2pPr marL="557199" indent="-214308" algn="l" defTabSz="685783" rtl="0" eaLnBrk="1" latinLnBrk="0" hangingPunct="1">
        <a:spcBef>
          <a:spcPct val="20000"/>
        </a:spcBef>
        <a:buClr>
          <a:srgbClr val="BF18B3"/>
        </a:buClr>
        <a:buFont typeface="Arial" pitchFamily="34" charset="0"/>
        <a:buChar char="–"/>
        <a:defRPr sz="2100" kern="1200">
          <a:solidFill>
            <a:srgbClr val="B22A89"/>
          </a:solidFill>
          <a:latin typeface="Trebuchet MS" panose="020B0603020202020204" pitchFamily="34" charset="0"/>
          <a:ea typeface="+mn-ea"/>
          <a:cs typeface="+mn-cs"/>
        </a:defRPr>
      </a:lvl2pPr>
      <a:lvl3pPr marL="857228" indent="-171446" algn="l" defTabSz="685783" rtl="0" eaLnBrk="1" latinLnBrk="0" hangingPunct="1">
        <a:spcBef>
          <a:spcPct val="20000"/>
        </a:spcBef>
        <a:buClr>
          <a:srgbClr val="F18E00"/>
        </a:buClr>
        <a:buFont typeface="Arial" pitchFamily="34" charset="0"/>
        <a:buChar char="•"/>
        <a:defRPr sz="1800" kern="1200">
          <a:solidFill>
            <a:srgbClr val="EF8A37"/>
          </a:solidFill>
          <a:latin typeface="Trebuchet MS" panose="020B0603020202020204" pitchFamily="34" charset="0"/>
          <a:ea typeface="+mn-ea"/>
          <a:cs typeface="+mn-cs"/>
        </a:defRPr>
      </a:lvl3pPr>
      <a:lvl4pPr marL="1200120" indent="-171446" algn="l" defTabSz="685783" rtl="0" eaLnBrk="1" latinLnBrk="0" hangingPunct="1">
        <a:spcBef>
          <a:spcPct val="20000"/>
        </a:spcBef>
        <a:buClr>
          <a:schemeClr val="tx1"/>
        </a:buClr>
        <a:buFont typeface="Arial" pitchFamily="34" charset="0"/>
        <a:buChar char="–"/>
        <a:defRPr sz="1500" kern="1200">
          <a:solidFill>
            <a:schemeClr val="tx1"/>
          </a:solidFill>
          <a:latin typeface="Trebuchet MS" panose="020B0603020202020204" pitchFamily="34" charset="0"/>
          <a:ea typeface="+mn-ea"/>
          <a:cs typeface="+mn-cs"/>
        </a:defRPr>
      </a:lvl4pPr>
      <a:lvl5pPr marL="1543012" indent="-171446" algn="l" defTabSz="685783" rtl="0" eaLnBrk="1" latinLnBrk="0" hangingPunct="1">
        <a:spcBef>
          <a:spcPct val="20000"/>
        </a:spcBef>
        <a:buClr>
          <a:srgbClr val="BF18B3"/>
        </a:buClr>
        <a:buFont typeface="Arial" panose="020B0604020202020204" pitchFamily="34" charset="0"/>
        <a:buChar char="•"/>
        <a:defRPr sz="1500" kern="1200">
          <a:solidFill>
            <a:srgbClr val="B22A89"/>
          </a:solidFill>
          <a:latin typeface="Trebuchet MS" panose="020B0603020202020204" pitchFamily="34" charset="0"/>
          <a:ea typeface="+mn-ea"/>
          <a:cs typeface="+mn-cs"/>
        </a:defRPr>
      </a:lvl5pPr>
      <a:lvl6pPr marL="1885903"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795"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686"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577"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nl-BE"/>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image" Target="../media/image44.png"/><Relationship Id="rId5" Type="http://schemas.openxmlformats.org/officeDocument/2006/relationships/image" Target="../media/image43.tiff"/><Relationship Id="rId4" Type="http://schemas.openxmlformats.org/officeDocument/2006/relationships/image" Target="../media/image42.tiff"/><Relationship Id="rId9" Type="http://schemas.openxmlformats.org/officeDocument/2006/relationships/comments" Target="../comments/comment1.xml"/></Relationships>
</file>

<file path=ppt/slides/_rels/slide1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 Id="rId5" Type="http://schemas.openxmlformats.org/officeDocument/2006/relationships/image" Target="../media/image50.png"/><Relationship Id="rId4" Type="http://schemas.openxmlformats.org/officeDocument/2006/relationships/image" Target="../media/image49.png"/></Relationships>
</file>

<file path=ppt/slides/_rels/slide14.xml.rels><?xml version="1.0" encoding="UTF-8" standalone="yes"?>
<Relationships xmlns="http://schemas.openxmlformats.org/package/2006/relationships"><Relationship Id="rId8" Type="http://schemas.openxmlformats.org/officeDocument/2006/relationships/image" Target="../media/image55.jpeg"/><Relationship Id="rId13" Type="http://schemas.openxmlformats.org/officeDocument/2006/relationships/image" Target="../media/image60.jpeg"/><Relationship Id="rId3" Type="http://schemas.openxmlformats.org/officeDocument/2006/relationships/image" Target="../media/image47.png"/><Relationship Id="rId7" Type="http://schemas.openxmlformats.org/officeDocument/2006/relationships/image" Target="../media/image54.jpeg"/><Relationship Id="rId12" Type="http://schemas.openxmlformats.org/officeDocument/2006/relationships/image" Target="../media/image59.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53.jpeg"/><Relationship Id="rId11" Type="http://schemas.openxmlformats.org/officeDocument/2006/relationships/image" Target="../media/image58.jpeg"/><Relationship Id="rId5" Type="http://schemas.openxmlformats.org/officeDocument/2006/relationships/image" Target="../media/image52.png"/><Relationship Id="rId10" Type="http://schemas.openxmlformats.org/officeDocument/2006/relationships/image" Target="../media/image57.jpeg"/><Relationship Id="rId4" Type="http://schemas.openxmlformats.org/officeDocument/2006/relationships/image" Target="../media/image51.png"/><Relationship Id="rId9" Type="http://schemas.openxmlformats.org/officeDocument/2006/relationships/image" Target="../media/image56.jpeg"/><Relationship Id="rId14" Type="http://schemas.openxmlformats.org/officeDocument/2006/relationships/image" Target="../media/image61.jpeg"/></Relationships>
</file>

<file path=ppt/slides/_rels/slide15.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65.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64.jpeg"/><Relationship Id="rId5" Type="http://schemas.openxmlformats.org/officeDocument/2006/relationships/image" Target="../media/image63.png"/><Relationship Id="rId4" Type="http://schemas.openxmlformats.org/officeDocument/2006/relationships/image" Target="../media/image62.png"/></Relationships>
</file>

<file path=ppt/slides/_rels/slide16.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69.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68.jpeg"/><Relationship Id="rId5" Type="http://schemas.openxmlformats.org/officeDocument/2006/relationships/image" Target="../media/image67.jpeg"/><Relationship Id="rId4" Type="http://schemas.openxmlformats.org/officeDocument/2006/relationships/image" Target="../media/image66.jpeg"/></Relationships>
</file>

<file path=ppt/slides/_rels/slide1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70.png"/></Relationships>
</file>

<file path=ppt/slides/_rels/slide18.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image" Target="../media/image47.png"/><Relationship Id="rId7" Type="http://schemas.openxmlformats.org/officeDocument/2006/relationships/diagramLayout" Target="../diagrams/layout1.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diagramData" Target="../diagrams/data1.xml"/><Relationship Id="rId11" Type="http://schemas.openxmlformats.org/officeDocument/2006/relationships/image" Target="../media/image71.png"/><Relationship Id="rId5" Type="http://schemas.openxmlformats.org/officeDocument/2006/relationships/hyperlink" Target="https://nl.wikipedia.org/wiki/Ervaring" TargetMode="External"/><Relationship Id="rId10" Type="http://schemas.microsoft.com/office/2007/relationships/diagramDrawing" Target="../diagrams/drawing1.xml"/><Relationship Id="rId4" Type="http://schemas.openxmlformats.org/officeDocument/2006/relationships/hyperlink" Target="https://nl.wikipedia.org/wiki/Standpunt" TargetMode="External"/><Relationship Id="rId9" Type="http://schemas.openxmlformats.org/officeDocument/2006/relationships/diagramColors" Target="../diagrams/colors1.xml"/></Relationships>
</file>

<file path=ppt/slides/_rels/slide1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72.jpeg"/></Relationships>
</file>

<file path=ppt/slides/_rels/slide2.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20.xml.rels><?xml version="1.0" encoding="UTF-8" standalone="yes"?>
<Relationships xmlns="http://schemas.openxmlformats.org/package/2006/relationships"><Relationship Id="rId3" Type="http://schemas.openxmlformats.org/officeDocument/2006/relationships/image" Target="../media/image73.tiff"/><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75.png"/><Relationship Id="rId5" Type="http://schemas.openxmlformats.org/officeDocument/2006/relationships/image" Target="../media/image47.png"/><Relationship Id="rId4" Type="http://schemas.openxmlformats.org/officeDocument/2006/relationships/image" Target="../media/image74.png"/></Relationships>
</file>

<file path=ppt/slides/_rels/slide21.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80.jpeg"/><Relationship Id="rId5" Type="http://schemas.openxmlformats.org/officeDocument/2006/relationships/image" Target="../media/image79.jpeg"/><Relationship Id="rId4" Type="http://schemas.openxmlformats.org/officeDocument/2006/relationships/image" Target="../media/image78.png"/></Relationships>
</file>

<file path=ppt/slides/_rels/slide23.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png"/><Relationship Id="rId1" Type="http://schemas.openxmlformats.org/officeDocument/2006/relationships/slideLayout" Target="../slideLayouts/slideLayout2.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83.jpeg"/></Relationships>
</file>

<file path=ppt/slides/_rels/slide24.xml.rels><?xml version="1.0" encoding="UTF-8" standalone="yes"?>
<Relationships xmlns="http://schemas.openxmlformats.org/package/2006/relationships"><Relationship Id="rId8" Type="http://schemas.openxmlformats.org/officeDocument/2006/relationships/image" Target="../media/image92.png"/><Relationship Id="rId3" Type="http://schemas.openxmlformats.org/officeDocument/2006/relationships/image" Target="../media/image87.jpeg"/><Relationship Id="rId7" Type="http://schemas.openxmlformats.org/officeDocument/2006/relationships/image" Target="../media/image91.png"/><Relationship Id="rId12" Type="http://schemas.openxmlformats.org/officeDocument/2006/relationships/image" Target="../media/image96.png"/><Relationship Id="rId2" Type="http://schemas.openxmlformats.org/officeDocument/2006/relationships/image" Target="../media/image86.png"/><Relationship Id="rId1" Type="http://schemas.openxmlformats.org/officeDocument/2006/relationships/slideLayout" Target="../slideLayouts/slideLayout2.xml"/><Relationship Id="rId6" Type="http://schemas.openxmlformats.org/officeDocument/2006/relationships/image" Target="../media/image90.png"/><Relationship Id="rId11" Type="http://schemas.openxmlformats.org/officeDocument/2006/relationships/image" Target="../media/image95.png"/><Relationship Id="rId5" Type="http://schemas.openxmlformats.org/officeDocument/2006/relationships/image" Target="../media/image89.jpeg"/><Relationship Id="rId10" Type="http://schemas.openxmlformats.org/officeDocument/2006/relationships/image" Target="../media/image94.png"/><Relationship Id="rId4" Type="http://schemas.openxmlformats.org/officeDocument/2006/relationships/image" Target="../media/image88.jpeg"/><Relationship Id="rId9" Type="http://schemas.openxmlformats.org/officeDocument/2006/relationships/image" Target="../media/image93.png"/></Relationships>
</file>

<file path=ppt/slides/_rels/slide25.xml.rels><?xml version="1.0" encoding="UTF-8" standalone="yes"?>
<Relationships xmlns="http://schemas.openxmlformats.org/package/2006/relationships"><Relationship Id="rId3" Type="http://schemas.openxmlformats.org/officeDocument/2006/relationships/image" Target="../media/image98.png"/><Relationship Id="rId7" Type="http://schemas.openxmlformats.org/officeDocument/2006/relationships/image" Target="../media/image102.jpeg"/><Relationship Id="rId2" Type="http://schemas.openxmlformats.org/officeDocument/2006/relationships/image" Target="../media/image97.png"/><Relationship Id="rId1" Type="http://schemas.openxmlformats.org/officeDocument/2006/relationships/slideLayout" Target="../slideLayouts/slideLayout2.xml"/><Relationship Id="rId6" Type="http://schemas.openxmlformats.org/officeDocument/2006/relationships/image" Target="../media/image101.png"/><Relationship Id="rId5" Type="http://schemas.openxmlformats.org/officeDocument/2006/relationships/image" Target="../media/image100.png"/><Relationship Id="rId4" Type="http://schemas.openxmlformats.org/officeDocument/2006/relationships/image" Target="../media/image99.png"/></Relationships>
</file>

<file path=ppt/slides/_rels/slide26.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2.xml"/><Relationship Id="rId5" Type="http://schemas.openxmlformats.org/officeDocument/2006/relationships/image" Target="../media/image106.png"/><Relationship Id="rId4" Type="http://schemas.openxmlformats.org/officeDocument/2006/relationships/image" Target="../media/image105.png"/></Relationships>
</file>

<file path=ppt/slides/_rels/slide27.xml.rels><?xml version="1.0" encoding="UTF-8" standalone="yes"?>
<Relationships xmlns="http://schemas.openxmlformats.org/package/2006/relationships"><Relationship Id="rId3" Type="http://schemas.openxmlformats.org/officeDocument/2006/relationships/image" Target="../media/image108.png"/><Relationship Id="rId7" Type="http://schemas.openxmlformats.org/officeDocument/2006/relationships/image" Target="../media/image112.jpeg"/><Relationship Id="rId2" Type="http://schemas.openxmlformats.org/officeDocument/2006/relationships/image" Target="../media/image107.png"/><Relationship Id="rId1" Type="http://schemas.openxmlformats.org/officeDocument/2006/relationships/slideLayout" Target="../slideLayouts/slideLayout2.xml"/><Relationship Id="rId6" Type="http://schemas.openxmlformats.org/officeDocument/2006/relationships/image" Target="../media/image111.png"/><Relationship Id="rId5" Type="http://schemas.openxmlformats.org/officeDocument/2006/relationships/image" Target="../media/image110.jpeg"/><Relationship Id="rId4" Type="http://schemas.openxmlformats.org/officeDocument/2006/relationships/image" Target="../media/image109.png"/></Relationships>
</file>

<file path=ppt/slides/_rels/slide28.xml.rels><?xml version="1.0" encoding="UTF-8" standalone="yes"?>
<Relationships xmlns="http://schemas.openxmlformats.org/package/2006/relationships"><Relationship Id="rId3" Type="http://schemas.openxmlformats.org/officeDocument/2006/relationships/image" Target="../media/image114.png"/><Relationship Id="rId7" Type="http://schemas.openxmlformats.org/officeDocument/2006/relationships/image" Target="../media/image118.png"/><Relationship Id="rId2" Type="http://schemas.openxmlformats.org/officeDocument/2006/relationships/image" Target="../media/image113.png"/><Relationship Id="rId1" Type="http://schemas.openxmlformats.org/officeDocument/2006/relationships/slideLayout" Target="../slideLayouts/slideLayout2.xml"/><Relationship Id="rId6" Type="http://schemas.openxmlformats.org/officeDocument/2006/relationships/image" Target="../media/image117.png"/><Relationship Id="rId5" Type="http://schemas.openxmlformats.org/officeDocument/2006/relationships/image" Target="../media/image116.png"/><Relationship Id="rId4" Type="http://schemas.openxmlformats.org/officeDocument/2006/relationships/image" Target="../media/image115.png"/></Relationships>
</file>

<file path=ppt/slides/_rels/slide29.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8" Type="http://schemas.openxmlformats.org/officeDocument/2006/relationships/image" Target="../media/image124.png"/><Relationship Id="rId13" Type="http://schemas.openxmlformats.org/officeDocument/2006/relationships/image" Target="../media/image129.png"/><Relationship Id="rId3" Type="http://schemas.openxmlformats.org/officeDocument/2006/relationships/image" Target="../media/image119.tiff"/><Relationship Id="rId7" Type="http://schemas.openxmlformats.org/officeDocument/2006/relationships/image" Target="../media/image123.png"/><Relationship Id="rId12" Type="http://schemas.openxmlformats.org/officeDocument/2006/relationships/image" Target="../media/image128.png"/><Relationship Id="rId2" Type="http://schemas.openxmlformats.org/officeDocument/2006/relationships/notesSlide" Target="../notesSlides/notesSlide14.xml"/><Relationship Id="rId16" Type="http://schemas.openxmlformats.org/officeDocument/2006/relationships/image" Target="../media/image132.png"/><Relationship Id="rId1" Type="http://schemas.openxmlformats.org/officeDocument/2006/relationships/slideLayout" Target="../slideLayouts/slideLayout2.xml"/><Relationship Id="rId6" Type="http://schemas.openxmlformats.org/officeDocument/2006/relationships/image" Target="../media/image122.png"/><Relationship Id="rId11" Type="http://schemas.openxmlformats.org/officeDocument/2006/relationships/image" Target="../media/image127.png"/><Relationship Id="rId5" Type="http://schemas.openxmlformats.org/officeDocument/2006/relationships/image" Target="../media/image121.png"/><Relationship Id="rId15" Type="http://schemas.openxmlformats.org/officeDocument/2006/relationships/image" Target="../media/image131.png"/><Relationship Id="rId10" Type="http://schemas.openxmlformats.org/officeDocument/2006/relationships/image" Target="../media/image126.png"/><Relationship Id="rId4" Type="http://schemas.openxmlformats.org/officeDocument/2006/relationships/image" Target="../media/image120.png"/><Relationship Id="rId9" Type="http://schemas.openxmlformats.org/officeDocument/2006/relationships/image" Target="../media/image125.png"/><Relationship Id="rId14" Type="http://schemas.openxmlformats.org/officeDocument/2006/relationships/image" Target="../media/image130.png"/></Relationships>
</file>

<file path=ppt/slides/_rels/slide31.xml.rels><?xml version="1.0" encoding="UTF-8" standalone="yes"?>
<Relationships xmlns="http://schemas.openxmlformats.org/package/2006/relationships"><Relationship Id="rId8" Type="http://schemas.openxmlformats.org/officeDocument/2006/relationships/image" Target="../media/image137.png"/><Relationship Id="rId3" Type="http://schemas.openxmlformats.org/officeDocument/2006/relationships/image" Target="../media/image133.png"/><Relationship Id="rId7" Type="http://schemas.openxmlformats.org/officeDocument/2006/relationships/image" Target="../media/image136.png"/><Relationship Id="rId12" Type="http://schemas.openxmlformats.org/officeDocument/2006/relationships/image" Target="../media/image141.jpe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135.png"/><Relationship Id="rId11" Type="http://schemas.openxmlformats.org/officeDocument/2006/relationships/image" Target="../media/image140.png"/><Relationship Id="rId5" Type="http://schemas.openxmlformats.org/officeDocument/2006/relationships/image" Target="../media/image120.png"/><Relationship Id="rId10" Type="http://schemas.openxmlformats.org/officeDocument/2006/relationships/image" Target="../media/image139.tiff"/><Relationship Id="rId4" Type="http://schemas.openxmlformats.org/officeDocument/2006/relationships/image" Target="../media/image134.png"/><Relationship Id="rId9" Type="http://schemas.openxmlformats.org/officeDocument/2006/relationships/image" Target="../media/image138.png"/></Relationships>
</file>

<file path=ppt/slides/_rels/slide32.xml.rels><?xml version="1.0" encoding="UTF-8" standalone="yes"?>
<Relationships xmlns="http://schemas.openxmlformats.org/package/2006/relationships"><Relationship Id="rId8" Type="http://schemas.openxmlformats.org/officeDocument/2006/relationships/image" Target="../media/image146.jpeg"/><Relationship Id="rId3" Type="http://schemas.openxmlformats.org/officeDocument/2006/relationships/image" Target="../media/image120.png"/><Relationship Id="rId7" Type="http://schemas.openxmlformats.org/officeDocument/2006/relationships/image" Target="../media/image145.jpe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144.png"/><Relationship Id="rId5" Type="http://schemas.openxmlformats.org/officeDocument/2006/relationships/image" Target="../media/image143.png"/><Relationship Id="rId10" Type="http://schemas.openxmlformats.org/officeDocument/2006/relationships/image" Target="../media/image148.png"/><Relationship Id="rId4" Type="http://schemas.openxmlformats.org/officeDocument/2006/relationships/image" Target="../media/image142.png"/><Relationship Id="rId9" Type="http://schemas.openxmlformats.org/officeDocument/2006/relationships/image" Target="../media/image147.png"/></Relationships>
</file>

<file path=ppt/slides/_rels/slide33.xml.rels><?xml version="1.0" encoding="UTF-8" standalone="yes"?>
<Relationships xmlns="http://schemas.openxmlformats.org/package/2006/relationships"><Relationship Id="rId8" Type="http://schemas.openxmlformats.org/officeDocument/2006/relationships/image" Target="../media/image153.jpeg"/><Relationship Id="rId3" Type="http://schemas.openxmlformats.org/officeDocument/2006/relationships/image" Target="../media/image120.png"/><Relationship Id="rId7" Type="http://schemas.openxmlformats.org/officeDocument/2006/relationships/image" Target="../media/image152.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151.png"/><Relationship Id="rId5" Type="http://schemas.openxmlformats.org/officeDocument/2006/relationships/image" Target="../media/image150.png"/><Relationship Id="rId4" Type="http://schemas.openxmlformats.org/officeDocument/2006/relationships/image" Target="../media/image149.png"/></Relationships>
</file>

<file path=ppt/slides/_rels/slide34.xml.rels><?xml version="1.0" encoding="UTF-8" standalone="yes"?>
<Relationships xmlns="http://schemas.openxmlformats.org/package/2006/relationships"><Relationship Id="rId8" Type="http://schemas.openxmlformats.org/officeDocument/2006/relationships/image" Target="../media/image159.png"/><Relationship Id="rId3" Type="http://schemas.openxmlformats.org/officeDocument/2006/relationships/image" Target="../media/image154.png"/><Relationship Id="rId7" Type="http://schemas.openxmlformats.org/officeDocument/2006/relationships/image" Target="../media/image158.png"/><Relationship Id="rId12" Type="http://schemas.openxmlformats.org/officeDocument/2006/relationships/image" Target="../media/image163.jpe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157.png"/><Relationship Id="rId11" Type="http://schemas.openxmlformats.org/officeDocument/2006/relationships/image" Target="../media/image162.png"/><Relationship Id="rId5" Type="http://schemas.openxmlformats.org/officeDocument/2006/relationships/image" Target="../media/image156.png"/><Relationship Id="rId10" Type="http://schemas.openxmlformats.org/officeDocument/2006/relationships/image" Target="../media/image161.png"/><Relationship Id="rId4" Type="http://schemas.openxmlformats.org/officeDocument/2006/relationships/image" Target="../media/image155.png"/><Relationship Id="rId9" Type="http://schemas.openxmlformats.org/officeDocument/2006/relationships/image" Target="../media/image160.png"/></Relationships>
</file>

<file path=ppt/slides/_rels/slide35.xml.rels><?xml version="1.0" encoding="UTF-8" standalone="yes"?>
<Relationships xmlns="http://schemas.openxmlformats.org/package/2006/relationships"><Relationship Id="rId8" Type="http://schemas.openxmlformats.org/officeDocument/2006/relationships/image" Target="../media/image168.png"/><Relationship Id="rId3" Type="http://schemas.openxmlformats.org/officeDocument/2006/relationships/image" Target="../media/image155.png"/><Relationship Id="rId7" Type="http://schemas.openxmlformats.org/officeDocument/2006/relationships/image" Target="../media/image167.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166.png"/><Relationship Id="rId5" Type="http://schemas.openxmlformats.org/officeDocument/2006/relationships/image" Target="../media/image165.png"/><Relationship Id="rId10" Type="http://schemas.openxmlformats.org/officeDocument/2006/relationships/image" Target="../media/image170.tiff"/><Relationship Id="rId4" Type="http://schemas.openxmlformats.org/officeDocument/2006/relationships/image" Target="../media/image164.png"/><Relationship Id="rId9" Type="http://schemas.openxmlformats.org/officeDocument/2006/relationships/image" Target="../media/image169.png"/></Relationships>
</file>

<file path=ppt/slides/_rels/slide36.xml.rels><?xml version="1.0" encoding="UTF-8" standalone="yes"?>
<Relationships xmlns="http://schemas.openxmlformats.org/package/2006/relationships"><Relationship Id="rId8" Type="http://schemas.openxmlformats.org/officeDocument/2006/relationships/image" Target="../media/image175.jpeg"/><Relationship Id="rId3" Type="http://schemas.openxmlformats.org/officeDocument/2006/relationships/image" Target="../media/image155.png"/><Relationship Id="rId7" Type="http://schemas.openxmlformats.org/officeDocument/2006/relationships/image" Target="../media/image174.jpe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173.png"/><Relationship Id="rId11" Type="http://schemas.openxmlformats.org/officeDocument/2006/relationships/image" Target="../media/image178.jpeg"/><Relationship Id="rId5" Type="http://schemas.openxmlformats.org/officeDocument/2006/relationships/image" Target="../media/image172.png"/><Relationship Id="rId10" Type="http://schemas.openxmlformats.org/officeDocument/2006/relationships/image" Target="../media/image177.tiff"/><Relationship Id="rId4" Type="http://schemas.openxmlformats.org/officeDocument/2006/relationships/image" Target="../media/image171.png"/><Relationship Id="rId9" Type="http://schemas.openxmlformats.org/officeDocument/2006/relationships/image" Target="../media/image176.jpeg"/></Relationships>
</file>

<file path=ppt/slides/_rels/slide37.xml.rels><?xml version="1.0" encoding="UTF-8" standalone="yes"?>
<Relationships xmlns="http://schemas.openxmlformats.org/package/2006/relationships"><Relationship Id="rId8" Type="http://schemas.openxmlformats.org/officeDocument/2006/relationships/image" Target="../media/image184.png"/><Relationship Id="rId3" Type="http://schemas.openxmlformats.org/officeDocument/2006/relationships/image" Target="../media/image179.png"/><Relationship Id="rId7" Type="http://schemas.openxmlformats.org/officeDocument/2006/relationships/image" Target="../media/image183.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182.png"/><Relationship Id="rId5" Type="http://schemas.openxmlformats.org/officeDocument/2006/relationships/image" Target="../media/image181.png"/><Relationship Id="rId4" Type="http://schemas.openxmlformats.org/officeDocument/2006/relationships/image" Target="../media/image180.png"/><Relationship Id="rId9" Type="http://schemas.openxmlformats.org/officeDocument/2006/relationships/image" Target="../media/image185.png"/></Relationships>
</file>

<file path=ppt/slides/_rels/slide38.xml.rels><?xml version="1.0" encoding="UTF-8" standalone="yes"?>
<Relationships xmlns="http://schemas.openxmlformats.org/package/2006/relationships"><Relationship Id="rId8" Type="http://schemas.openxmlformats.org/officeDocument/2006/relationships/image" Target="../media/image191.jpeg"/><Relationship Id="rId13" Type="http://schemas.openxmlformats.org/officeDocument/2006/relationships/image" Target="../media/image196.tiff"/><Relationship Id="rId3" Type="http://schemas.openxmlformats.org/officeDocument/2006/relationships/image" Target="../media/image186.png"/><Relationship Id="rId7" Type="http://schemas.openxmlformats.org/officeDocument/2006/relationships/image" Target="../media/image190.png"/><Relationship Id="rId12" Type="http://schemas.openxmlformats.org/officeDocument/2006/relationships/image" Target="../media/image195.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189.png"/><Relationship Id="rId11" Type="http://schemas.openxmlformats.org/officeDocument/2006/relationships/image" Target="../media/image194.jpeg"/><Relationship Id="rId5" Type="http://schemas.openxmlformats.org/officeDocument/2006/relationships/image" Target="../media/image188.png"/><Relationship Id="rId10" Type="http://schemas.openxmlformats.org/officeDocument/2006/relationships/image" Target="../media/image193.png"/><Relationship Id="rId4" Type="http://schemas.openxmlformats.org/officeDocument/2006/relationships/image" Target="../media/image187.png"/><Relationship Id="rId9" Type="http://schemas.openxmlformats.org/officeDocument/2006/relationships/image" Target="../media/image192.png"/><Relationship Id="rId14" Type="http://schemas.openxmlformats.org/officeDocument/2006/relationships/image" Target="../media/image197.png"/></Relationships>
</file>

<file path=ppt/slides/_rels/slide39.xml.rels><?xml version="1.0" encoding="UTF-8" standalone="yes"?>
<Relationships xmlns="http://schemas.openxmlformats.org/package/2006/relationships"><Relationship Id="rId8" Type="http://schemas.openxmlformats.org/officeDocument/2006/relationships/image" Target="../media/image201.png"/><Relationship Id="rId13" Type="http://schemas.openxmlformats.org/officeDocument/2006/relationships/image" Target="../media/image205.jpeg"/><Relationship Id="rId3" Type="http://schemas.openxmlformats.org/officeDocument/2006/relationships/image" Target="../media/image198.png"/><Relationship Id="rId7" Type="http://schemas.openxmlformats.org/officeDocument/2006/relationships/image" Target="../media/image200.png"/><Relationship Id="rId12" Type="http://schemas.openxmlformats.org/officeDocument/2006/relationships/image" Target="../media/image204.jpe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199.png"/><Relationship Id="rId11" Type="http://schemas.openxmlformats.org/officeDocument/2006/relationships/image" Target="../media/image203.tiff"/><Relationship Id="rId5" Type="http://schemas.openxmlformats.org/officeDocument/2006/relationships/image" Target="../media/image189.png"/><Relationship Id="rId15" Type="http://schemas.openxmlformats.org/officeDocument/2006/relationships/image" Target="../media/image207.png"/><Relationship Id="rId10" Type="http://schemas.openxmlformats.org/officeDocument/2006/relationships/image" Target="../media/image196.tiff"/><Relationship Id="rId4" Type="http://schemas.openxmlformats.org/officeDocument/2006/relationships/image" Target="../media/image188.png"/><Relationship Id="rId9" Type="http://schemas.openxmlformats.org/officeDocument/2006/relationships/image" Target="../media/image202.png"/><Relationship Id="rId14" Type="http://schemas.openxmlformats.org/officeDocument/2006/relationships/image" Target="../media/image206.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openxmlformats.org/officeDocument/2006/relationships/image" Target="../media/image210.jpeg"/><Relationship Id="rId3" Type="http://schemas.openxmlformats.org/officeDocument/2006/relationships/image" Target="../media/image208.tiff"/><Relationship Id="rId7" Type="http://schemas.openxmlformats.org/officeDocument/2006/relationships/image" Target="../media/image209.jpe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196.tiff"/><Relationship Id="rId11" Type="http://schemas.openxmlformats.org/officeDocument/2006/relationships/image" Target="../media/image213.jpeg"/><Relationship Id="rId5" Type="http://schemas.openxmlformats.org/officeDocument/2006/relationships/image" Target="../media/image189.png"/><Relationship Id="rId10" Type="http://schemas.openxmlformats.org/officeDocument/2006/relationships/image" Target="../media/image212.jpeg"/><Relationship Id="rId4" Type="http://schemas.openxmlformats.org/officeDocument/2006/relationships/image" Target="../media/image188.png"/><Relationship Id="rId9" Type="http://schemas.openxmlformats.org/officeDocument/2006/relationships/image" Target="../media/image211.jpeg"/></Relationships>
</file>

<file path=ppt/slides/_rels/slide41.xml.rels><?xml version="1.0" encoding="UTF-8" standalone="yes"?>
<Relationships xmlns="http://schemas.openxmlformats.org/package/2006/relationships"><Relationship Id="rId8" Type="http://schemas.openxmlformats.org/officeDocument/2006/relationships/image" Target="../media/image217.png"/><Relationship Id="rId3" Type="http://schemas.openxmlformats.org/officeDocument/2006/relationships/image" Target="../media/image214.tiff"/><Relationship Id="rId7" Type="http://schemas.openxmlformats.org/officeDocument/2006/relationships/image" Target="../media/image216.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215.png"/><Relationship Id="rId11" Type="http://schemas.openxmlformats.org/officeDocument/2006/relationships/image" Target="../media/image196.tiff"/><Relationship Id="rId5" Type="http://schemas.openxmlformats.org/officeDocument/2006/relationships/image" Target="../media/image189.png"/><Relationship Id="rId10" Type="http://schemas.openxmlformats.org/officeDocument/2006/relationships/image" Target="../media/image219.png"/><Relationship Id="rId4" Type="http://schemas.openxmlformats.org/officeDocument/2006/relationships/image" Target="../media/image188.png"/><Relationship Id="rId9" Type="http://schemas.openxmlformats.org/officeDocument/2006/relationships/image" Target="../media/image218.png"/></Relationships>
</file>

<file path=ppt/slides/_rels/slide42.xml.rels><?xml version="1.0" encoding="UTF-8" standalone="yes"?>
<Relationships xmlns="http://schemas.openxmlformats.org/package/2006/relationships"><Relationship Id="rId8" Type="http://schemas.openxmlformats.org/officeDocument/2006/relationships/image" Target="../media/image222.png"/><Relationship Id="rId13" Type="http://schemas.openxmlformats.org/officeDocument/2006/relationships/image" Target="../media/image227.jpeg"/><Relationship Id="rId3" Type="http://schemas.openxmlformats.org/officeDocument/2006/relationships/image" Target="../media/image188.png"/><Relationship Id="rId7" Type="http://schemas.openxmlformats.org/officeDocument/2006/relationships/image" Target="../media/image221.jpeg"/><Relationship Id="rId12" Type="http://schemas.openxmlformats.org/officeDocument/2006/relationships/image" Target="../media/image226.jpe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220.tiff"/><Relationship Id="rId11" Type="http://schemas.openxmlformats.org/officeDocument/2006/relationships/image" Target="../media/image225.png"/><Relationship Id="rId5" Type="http://schemas.openxmlformats.org/officeDocument/2006/relationships/image" Target="../media/image196.tiff"/><Relationship Id="rId10" Type="http://schemas.openxmlformats.org/officeDocument/2006/relationships/image" Target="../media/image224.jpeg"/><Relationship Id="rId4" Type="http://schemas.openxmlformats.org/officeDocument/2006/relationships/image" Target="../media/image189.png"/><Relationship Id="rId9" Type="http://schemas.openxmlformats.org/officeDocument/2006/relationships/image" Target="../media/image223.png"/></Relationships>
</file>

<file path=ppt/slides/_rels/slide43.xml.rels><?xml version="1.0" encoding="UTF-8" standalone="yes"?>
<Relationships xmlns="http://schemas.openxmlformats.org/package/2006/relationships"><Relationship Id="rId8" Type="http://schemas.openxmlformats.org/officeDocument/2006/relationships/image" Target="../media/image196.tiff"/><Relationship Id="rId3" Type="http://schemas.openxmlformats.org/officeDocument/2006/relationships/image" Target="../media/image188.png"/><Relationship Id="rId7" Type="http://schemas.openxmlformats.org/officeDocument/2006/relationships/image" Target="../media/image230.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229.png"/><Relationship Id="rId11" Type="http://schemas.openxmlformats.org/officeDocument/2006/relationships/image" Target="../media/image233.jpeg"/><Relationship Id="rId5" Type="http://schemas.openxmlformats.org/officeDocument/2006/relationships/image" Target="../media/image228.png"/><Relationship Id="rId10" Type="http://schemas.openxmlformats.org/officeDocument/2006/relationships/image" Target="../media/image232.jpeg"/><Relationship Id="rId4" Type="http://schemas.openxmlformats.org/officeDocument/2006/relationships/image" Target="../media/image189.png"/><Relationship Id="rId9" Type="http://schemas.openxmlformats.org/officeDocument/2006/relationships/image" Target="../media/image231.tiff"/></Relationships>
</file>

<file path=ppt/slides/_rels/slide44.xml.rels><?xml version="1.0" encoding="UTF-8" standalone="yes"?>
<Relationships xmlns="http://schemas.openxmlformats.org/package/2006/relationships"><Relationship Id="rId8" Type="http://schemas.openxmlformats.org/officeDocument/2006/relationships/image" Target="../media/image237.jpeg"/><Relationship Id="rId13" Type="http://schemas.openxmlformats.org/officeDocument/2006/relationships/image" Target="../media/image196.tiff"/><Relationship Id="rId3" Type="http://schemas.openxmlformats.org/officeDocument/2006/relationships/image" Target="../media/image234.png"/><Relationship Id="rId7" Type="http://schemas.openxmlformats.org/officeDocument/2006/relationships/image" Target="../media/image236.jpeg"/><Relationship Id="rId12" Type="http://schemas.openxmlformats.org/officeDocument/2006/relationships/image" Target="../media/image241.tiff"/><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235.tiff"/><Relationship Id="rId11" Type="http://schemas.openxmlformats.org/officeDocument/2006/relationships/image" Target="../media/image240.jpeg"/><Relationship Id="rId5" Type="http://schemas.openxmlformats.org/officeDocument/2006/relationships/image" Target="../media/image189.png"/><Relationship Id="rId10" Type="http://schemas.openxmlformats.org/officeDocument/2006/relationships/image" Target="../media/image239.jpeg"/><Relationship Id="rId4" Type="http://schemas.openxmlformats.org/officeDocument/2006/relationships/image" Target="../media/image188.png"/><Relationship Id="rId9" Type="http://schemas.openxmlformats.org/officeDocument/2006/relationships/image" Target="../media/image238.png"/></Relationships>
</file>

<file path=ppt/slides/_rels/slide45.xml.rels><?xml version="1.0" encoding="UTF-8" standalone="yes"?>
<Relationships xmlns="http://schemas.openxmlformats.org/package/2006/relationships"><Relationship Id="rId8" Type="http://schemas.openxmlformats.org/officeDocument/2006/relationships/image" Target="../media/image244.jpeg"/><Relationship Id="rId3" Type="http://schemas.openxmlformats.org/officeDocument/2006/relationships/image" Target="../media/image188.png"/><Relationship Id="rId7" Type="http://schemas.openxmlformats.org/officeDocument/2006/relationships/image" Target="../media/image243.tiff"/><Relationship Id="rId12" Type="http://schemas.openxmlformats.org/officeDocument/2006/relationships/image" Target="../media/image248.jpe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242.tiff"/><Relationship Id="rId11" Type="http://schemas.openxmlformats.org/officeDocument/2006/relationships/image" Target="../media/image247.jpeg"/><Relationship Id="rId5" Type="http://schemas.openxmlformats.org/officeDocument/2006/relationships/image" Target="../media/image196.tiff"/><Relationship Id="rId10" Type="http://schemas.openxmlformats.org/officeDocument/2006/relationships/image" Target="../media/image246.jpeg"/><Relationship Id="rId4" Type="http://schemas.openxmlformats.org/officeDocument/2006/relationships/image" Target="../media/image189.png"/><Relationship Id="rId9" Type="http://schemas.openxmlformats.org/officeDocument/2006/relationships/image" Target="../media/image245.jpeg"/></Relationships>
</file>

<file path=ppt/slides/_rels/slide46.xml.rels><?xml version="1.0" encoding="UTF-8" standalone="yes"?>
<Relationships xmlns="http://schemas.openxmlformats.org/package/2006/relationships"><Relationship Id="rId3" Type="http://schemas.openxmlformats.org/officeDocument/2006/relationships/image" Target="../media/image249.jpe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251.png"/><Relationship Id="rId4" Type="http://schemas.openxmlformats.org/officeDocument/2006/relationships/image" Target="../media/image250.pn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79.jpeg"/><Relationship Id="rId7" Type="http://schemas.openxmlformats.org/officeDocument/2006/relationships/image" Target="../media/image254.jpe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78.png"/><Relationship Id="rId5" Type="http://schemas.openxmlformats.org/officeDocument/2006/relationships/image" Target="../media/image253.jpeg"/><Relationship Id="rId4" Type="http://schemas.openxmlformats.org/officeDocument/2006/relationships/image" Target="../media/image252.jpeg"/></Relationships>
</file>

<file path=ppt/slides/_rels/slide49.xml.rels><?xml version="1.0" encoding="UTF-8" standalone="yes"?>
<Relationships xmlns="http://schemas.openxmlformats.org/package/2006/relationships"><Relationship Id="rId3" Type="http://schemas.openxmlformats.org/officeDocument/2006/relationships/image" Target="../media/image255.jpe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224.jpeg"/><Relationship Id="rId4" Type="http://schemas.openxmlformats.org/officeDocument/2006/relationships/image" Target="../media/image256.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258.png"/><Relationship Id="rId2" Type="http://schemas.openxmlformats.org/officeDocument/2006/relationships/image" Target="../media/image257.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33.tiff"/><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8" Type="http://schemas.openxmlformats.org/officeDocument/2006/relationships/image" Target="../media/image39.tiff"/><Relationship Id="rId3" Type="http://schemas.openxmlformats.org/officeDocument/2006/relationships/image" Target="../media/image34.tiff"/><Relationship Id="rId7" Type="http://schemas.openxmlformats.org/officeDocument/2006/relationships/image" Target="../media/image38.tiff"/><Relationship Id="rId2" Type="http://schemas.openxmlformats.org/officeDocument/2006/relationships/notesSlide" Target="../notesSlides/notesSlide3.xml"/><Relationship Id="rId1" Type="http://schemas.openxmlformats.org/officeDocument/2006/relationships/slideLayout" Target="../slideLayouts/slideLayout8.xml"/><Relationship Id="rId6" Type="http://schemas.openxmlformats.org/officeDocument/2006/relationships/image" Target="../media/image37.tiff"/><Relationship Id="rId5" Type="http://schemas.openxmlformats.org/officeDocument/2006/relationships/image" Target="../media/image36.tiff"/><Relationship Id="rId4" Type="http://schemas.openxmlformats.org/officeDocument/2006/relationships/image" Target="../media/image35.tiff"/><Relationship Id="rId9" Type="http://schemas.openxmlformats.org/officeDocument/2006/relationships/image" Target="../media/image40.tif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Ondertitel 16">
            <a:extLst>
              <a:ext uri="{FF2B5EF4-FFF2-40B4-BE49-F238E27FC236}">
                <a16:creationId xmlns:a16="http://schemas.microsoft.com/office/drawing/2014/main" id="{EA49653E-EF63-4458-8172-21723BF4E89D}"/>
              </a:ext>
            </a:extLst>
          </p:cNvPr>
          <p:cNvSpPr>
            <a:spLocks noGrp="1"/>
          </p:cNvSpPr>
          <p:nvPr>
            <p:ph type="subTitle" idx="1"/>
          </p:nvPr>
        </p:nvSpPr>
        <p:spPr/>
        <p:txBody>
          <a:bodyPr/>
          <a:lstStyle/>
          <a:p>
            <a:r>
              <a:rPr lang="nl-BE"/>
              <a:t>2</a:t>
            </a:r>
            <a:r>
              <a:rPr lang="nl-BE" baseline="30000"/>
              <a:t>de</a:t>
            </a:r>
            <a:r>
              <a:rPr lang="nl-BE"/>
              <a:t> graad D/A- finaliteit</a:t>
            </a:r>
          </a:p>
          <a:p>
            <a:endParaRPr lang="nl-BE"/>
          </a:p>
        </p:txBody>
      </p:sp>
      <p:sp>
        <p:nvSpPr>
          <p:cNvPr id="16" name="Titel 15">
            <a:extLst>
              <a:ext uri="{FF2B5EF4-FFF2-40B4-BE49-F238E27FC236}">
                <a16:creationId xmlns:a16="http://schemas.microsoft.com/office/drawing/2014/main" id="{C5F7FD0B-922D-44D7-B6B3-27589B52822B}"/>
              </a:ext>
            </a:extLst>
          </p:cNvPr>
          <p:cNvSpPr>
            <a:spLocks noGrp="1"/>
          </p:cNvSpPr>
          <p:nvPr>
            <p:ph type="title"/>
          </p:nvPr>
        </p:nvSpPr>
        <p:spPr/>
        <p:txBody>
          <a:bodyPr/>
          <a:lstStyle/>
          <a:p>
            <a:r>
              <a:rPr lang="nl-BE"/>
              <a:t>Leerplan Elektrotechnieken</a:t>
            </a:r>
          </a:p>
        </p:txBody>
      </p:sp>
    </p:spTree>
    <p:extLst>
      <p:ext uri="{BB962C8B-B14F-4D97-AF65-F5344CB8AC3E}">
        <p14:creationId xmlns:p14="http://schemas.microsoft.com/office/powerpoint/2010/main" val="789767062"/>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13000">
              <a:schemeClr val="bg1">
                <a:lumMod val="85000"/>
              </a:schemeClr>
            </a:gs>
            <a:gs pos="53000">
              <a:srgbClr val="00FFFF"/>
            </a:gs>
          </a:gsLst>
          <a:lin ang="5400000" scaled="1"/>
        </a:gradFill>
        <a:effectLst/>
      </p:bgPr>
    </p:bg>
    <p:spTree>
      <p:nvGrpSpPr>
        <p:cNvPr id="1" name=""/>
        <p:cNvGrpSpPr/>
        <p:nvPr/>
      </p:nvGrpSpPr>
      <p:grpSpPr>
        <a:xfrm>
          <a:off x="0" y="0"/>
          <a:ext cx="0" cy="0"/>
          <a:chOff x="0" y="0"/>
          <a:chExt cx="0" cy="0"/>
        </a:xfrm>
      </p:grpSpPr>
      <p:sp>
        <p:nvSpPr>
          <p:cNvPr id="58" name="Zeshoek 57">
            <a:extLst>
              <a:ext uri="{FF2B5EF4-FFF2-40B4-BE49-F238E27FC236}">
                <a16:creationId xmlns:a16="http://schemas.microsoft.com/office/drawing/2014/main" id="{0B2F259F-85BB-7041-91F5-197962DFDA50}"/>
              </a:ext>
            </a:extLst>
          </p:cNvPr>
          <p:cNvSpPr/>
          <p:nvPr/>
        </p:nvSpPr>
        <p:spPr>
          <a:xfrm>
            <a:off x="4692171" y="1182181"/>
            <a:ext cx="3954483" cy="2303962"/>
          </a:xfrm>
          <a:prstGeom prst="hexagon">
            <a:avLst/>
          </a:prstGeom>
          <a:gradFill>
            <a:gsLst>
              <a:gs pos="29000">
                <a:srgbClr val="B59F1B"/>
              </a:gs>
              <a:gs pos="69000">
                <a:schemeClr val="accent5">
                  <a:lumMod val="75000"/>
                </a:schemeClr>
              </a:gs>
              <a:gs pos="88000">
                <a:srgbClr val="FFC000"/>
              </a:gs>
            </a:gsLst>
            <a:lin ang="5400000" scaled="1"/>
          </a:gradFill>
          <a:ln>
            <a:gradFill>
              <a:gsLst>
                <a:gs pos="0">
                  <a:schemeClr val="accent2">
                    <a:lumMod val="75000"/>
                  </a:schemeClr>
                </a:gs>
                <a:gs pos="100000">
                  <a:srgbClr val="FFC000"/>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4" name="Tijdelijke aanduiding voor dianummer 3">
            <a:extLst>
              <a:ext uri="{FF2B5EF4-FFF2-40B4-BE49-F238E27FC236}">
                <a16:creationId xmlns:a16="http://schemas.microsoft.com/office/drawing/2014/main" id="{39E2EE1E-D06B-A04F-B184-AD86FA307A08}"/>
              </a:ext>
            </a:extLst>
          </p:cNvPr>
          <p:cNvSpPr>
            <a:spLocks noGrp="1"/>
          </p:cNvSpPr>
          <p:nvPr>
            <p:ph type="sldNum" sz="quarter" idx="11"/>
          </p:nvPr>
        </p:nvSpPr>
        <p:spPr/>
        <p:txBody>
          <a:bodyPr/>
          <a:lstStyle/>
          <a:p>
            <a:fld id="{189E3A5C-986B-47BE-8F96-3787467B82A8}" type="slidenum">
              <a:rPr lang="nl-BE" smtClean="0">
                <a:solidFill>
                  <a:prstClr val="white"/>
                </a:solidFill>
              </a:rPr>
              <a:pPr/>
              <a:t>10</a:t>
            </a:fld>
            <a:endParaRPr lang="nl-BE">
              <a:solidFill>
                <a:prstClr val="white"/>
              </a:solidFill>
            </a:endParaRPr>
          </a:p>
        </p:txBody>
      </p:sp>
      <p:cxnSp>
        <p:nvCxnSpPr>
          <p:cNvPr id="43" name="Rechte verbindingslijn met pijl 42"/>
          <p:cNvCxnSpPr>
            <a:cxnSpLocks/>
          </p:cNvCxnSpPr>
          <p:nvPr/>
        </p:nvCxnSpPr>
        <p:spPr>
          <a:xfrm>
            <a:off x="6667529" y="512380"/>
            <a:ext cx="3609" cy="687599"/>
          </a:xfrm>
          <a:prstGeom prst="straightConnector1">
            <a:avLst/>
          </a:prstGeom>
          <a:ln w="25400">
            <a:solidFill>
              <a:schemeClr val="accent5">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44" name="Zeshoek 43"/>
          <p:cNvSpPr/>
          <p:nvPr/>
        </p:nvSpPr>
        <p:spPr>
          <a:xfrm>
            <a:off x="6179962" y="5407597"/>
            <a:ext cx="1085555" cy="914400"/>
          </a:xfrm>
          <a:prstGeom prst="hexagon">
            <a:avLst/>
          </a:prstGeom>
          <a:gradFill flip="none" rotWithShape="1">
            <a:gsLst>
              <a:gs pos="54000">
                <a:srgbClr val="FFC000"/>
              </a:gs>
              <a:gs pos="31000">
                <a:schemeClr val="tx2">
                  <a:lumMod val="60000"/>
                  <a:lumOff val="40000"/>
                </a:schemeClr>
              </a:gs>
              <a:gs pos="23000">
                <a:srgbClr val="5FBE30"/>
              </a:gs>
              <a:gs pos="40000">
                <a:schemeClr val="accent5">
                  <a:lumMod val="75000"/>
                </a:schemeClr>
              </a:gs>
              <a:gs pos="65000">
                <a:srgbClr val="00FFFF"/>
              </a:gs>
            </a:gsLst>
            <a:path path="circle">
              <a:fillToRect l="50000" t="50000" r="50000" b="50000"/>
            </a:path>
            <a:tileRect/>
          </a:gradFill>
          <a:ln>
            <a:gradFill>
              <a:gsLst>
                <a:gs pos="46000">
                  <a:schemeClr val="accent5">
                    <a:lumMod val="75000"/>
                  </a:schemeClr>
                </a:gs>
                <a:gs pos="58000">
                  <a:srgbClr val="92D050"/>
                </a:gs>
              </a:gsLst>
              <a:lin ang="192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800">
                <a:solidFill>
                  <a:schemeClr val="bg1"/>
                </a:solidFill>
              </a:rPr>
              <a:t>Arbeid Energie</a:t>
            </a:r>
          </a:p>
        </p:txBody>
      </p:sp>
      <p:sp>
        <p:nvSpPr>
          <p:cNvPr id="71" name="Zeshoek 70"/>
          <p:cNvSpPr/>
          <p:nvPr/>
        </p:nvSpPr>
        <p:spPr>
          <a:xfrm>
            <a:off x="4886078" y="120315"/>
            <a:ext cx="1046748" cy="818148"/>
          </a:xfrm>
          <a:prstGeom prst="hexagon">
            <a:avLst/>
          </a:prstGeom>
          <a:gradFill flip="none" rotWithShape="1">
            <a:gsLst>
              <a:gs pos="64000">
                <a:srgbClr val="00FFFF"/>
              </a:gs>
              <a:gs pos="78000">
                <a:schemeClr val="bg1">
                  <a:lumMod val="75000"/>
                </a:schemeClr>
              </a:gs>
              <a:gs pos="58000">
                <a:schemeClr val="bg1">
                  <a:lumMod val="85000"/>
                </a:schemeClr>
              </a:gs>
            </a:gsLst>
            <a:path path="circle">
              <a:fillToRect l="50000" t="50000" r="50000" b="50000"/>
            </a:path>
            <a:tileRect/>
          </a:gradFill>
          <a:ln>
            <a:gradFill>
              <a:gsLst>
                <a:gs pos="0">
                  <a:srgbClr val="81C624"/>
                </a:gs>
                <a:gs pos="100000">
                  <a:schemeClr val="accent5">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800">
                <a:solidFill>
                  <a:srgbClr val="FF0000"/>
                </a:solidFill>
              </a:rPr>
              <a:t>Onder-steunende</a:t>
            </a:r>
          </a:p>
          <a:p>
            <a:pPr algn="ctr"/>
            <a:r>
              <a:rPr lang="nl-BE" sz="800">
                <a:solidFill>
                  <a:srgbClr val="FF0000"/>
                </a:solidFill>
              </a:rPr>
              <a:t>technieken</a:t>
            </a:r>
          </a:p>
        </p:txBody>
      </p:sp>
      <p:grpSp>
        <p:nvGrpSpPr>
          <p:cNvPr id="5" name="Groep 4">
            <a:extLst>
              <a:ext uri="{FF2B5EF4-FFF2-40B4-BE49-F238E27FC236}">
                <a16:creationId xmlns:a16="http://schemas.microsoft.com/office/drawing/2014/main" id="{02BD91B3-9485-B442-8ABD-BA18E328E442}"/>
              </a:ext>
            </a:extLst>
          </p:cNvPr>
          <p:cNvGrpSpPr/>
          <p:nvPr/>
        </p:nvGrpSpPr>
        <p:grpSpPr>
          <a:xfrm>
            <a:off x="3507874" y="4032285"/>
            <a:ext cx="1944050" cy="1848433"/>
            <a:chOff x="2459081" y="4927573"/>
            <a:chExt cx="1944050" cy="1848433"/>
          </a:xfrm>
        </p:grpSpPr>
        <p:sp>
          <p:nvSpPr>
            <p:cNvPr id="23" name="Zeshoek 22"/>
            <p:cNvSpPr/>
            <p:nvPr/>
          </p:nvSpPr>
          <p:spPr>
            <a:xfrm>
              <a:off x="3317576" y="4927573"/>
              <a:ext cx="1085555" cy="929640"/>
            </a:xfrm>
            <a:prstGeom prst="hexagon">
              <a:avLst/>
            </a:prstGeom>
            <a:gradFill flip="none" rotWithShape="1">
              <a:gsLst>
                <a:gs pos="61000">
                  <a:schemeClr val="tx2">
                    <a:lumMod val="60000"/>
                    <a:lumOff val="40000"/>
                  </a:schemeClr>
                </a:gs>
                <a:gs pos="43000">
                  <a:schemeClr val="accent5">
                    <a:lumMod val="75000"/>
                  </a:schemeClr>
                </a:gs>
                <a:gs pos="71000">
                  <a:srgbClr val="00FFFF"/>
                </a:gs>
              </a:gsLst>
              <a:path path="circle">
                <a:fillToRect l="50000" t="50000" r="50000" b="50000"/>
              </a:path>
              <a:tileRect/>
            </a:gra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800">
                  <a:solidFill>
                    <a:schemeClr val="bg1"/>
                  </a:solidFill>
                </a:rPr>
                <a:t>Evenwicht in het vlak</a:t>
              </a:r>
            </a:p>
          </p:txBody>
        </p:sp>
        <p:sp>
          <p:nvSpPr>
            <p:cNvPr id="74" name="Zeshoek 73"/>
            <p:cNvSpPr/>
            <p:nvPr/>
          </p:nvSpPr>
          <p:spPr>
            <a:xfrm>
              <a:off x="3312778" y="5846366"/>
              <a:ext cx="1085555" cy="929640"/>
            </a:xfrm>
            <a:prstGeom prst="hexagon">
              <a:avLst/>
            </a:prstGeom>
            <a:gradFill flip="none" rotWithShape="1">
              <a:gsLst>
                <a:gs pos="61000">
                  <a:schemeClr val="tx2">
                    <a:lumMod val="60000"/>
                    <a:lumOff val="40000"/>
                  </a:schemeClr>
                </a:gs>
                <a:gs pos="43000">
                  <a:schemeClr val="accent5">
                    <a:lumMod val="75000"/>
                  </a:schemeClr>
                </a:gs>
                <a:gs pos="71000">
                  <a:srgbClr val="00FFFF"/>
                </a:gs>
              </a:gsLst>
              <a:path path="circle">
                <a:fillToRect l="50000" t="50000" r="50000" b="50000"/>
              </a:path>
              <a:tileRect/>
            </a:gra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800">
                  <a:solidFill>
                    <a:schemeClr val="bg1"/>
                  </a:solidFill>
                </a:rPr>
                <a:t>Wetten van Newton</a:t>
              </a:r>
            </a:p>
          </p:txBody>
        </p:sp>
        <p:sp>
          <p:nvSpPr>
            <p:cNvPr id="75" name="Zeshoek 74"/>
            <p:cNvSpPr/>
            <p:nvPr/>
          </p:nvSpPr>
          <p:spPr>
            <a:xfrm>
              <a:off x="2459081" y="5382527"/>
              <a:ext cx="1085555" cy="929640"/>
            </a:xfrm>
            <a:prstGeom prst="hexagon">
              <a:avLst/>
            </a:prstGeom>
            <a:gradFill flip="none" rotWithShape="1">
              <a:gsLst>
                <a:gs pos="61000">
                  <a:schemeClr val="tx2">
                    <a:lumMod val="60000"/>
                    <a:lumOff val="40000"/>
                  </a:schemeClr>
                </a:gs>
                <a:gs pos="43000">
                  <a:schemeClr val="accent5">
                    <a:lumMod val="75000"/>
                  </a:schemeClr>
                </a:gs>
                <a:gs pos="71000">
                  <a:srgbClr val="00FFFF"/>
                </a:gs>
              </a:gsLst>
              <a:path path="circle">
                <a:fillToRect l="50000" t="50000" r="50000" b="50000"/>
              </a:path>
              <a:tileRect/>
            </a:gra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800">
                  <a:solidFill>
                    <a:schemeClr val="bg1"/>
                  </a:solidFill>
                </a:rPr>
                <a:t>Bewegings-leer</a:t>
              </a:r>
            </a:p>
          </p:txBody>
        </p:sp>
      </p:grpSp>
      <p:grpSp>
        <p:nvGrpSpPr>
          <p:cNvPr id="3" name="Groep 2">
            <a:extLst>
              <a:ext uri="{FF2B5EF4-FFF2-40B4-BE49-F238E27FC236}">
                <a16:creationId xmlns:a16="http://schemas.microsoft.com/office/drawing/2014/main" id="{D7074B56-D8E6-B84F-904A-555737802720}"/>
              </a:ext>
            </a:extLst>
          </p:cNvPr>
          <p:cNvGrpSpPr/>
          <p:nvPr/>
        </p:nvGrpSpPr>
        <p:grpSpPr>
          <a:xfrm>
            <a:off x="7967310" y="4026956"/>
            <a:ext cx="2923625" cy="1883462"/>
            <a:chOff x="3046799" y="2903903"/>
            <a:chExt cx="2923625" cy="1883462"/>
          </a:xfrm>
        </p:grpSpPr>
        <p:sp>
          <p:nvSpPr>
            <p:cNvPr id="47" name="Zeshoek 46"/>
            <p:cNvSpPr/>
            <p:nvPr/>
          </p:nvSpPr>
          <p:spPr>
            <a:xfrm>
              <a:off x="3046799" y="3845634"/>
              <a:ext cx="1085555" cy="929640"/>
            </a:xfrm>
            <a:prstGeom prst="hexagon">
              <a:avLst/>
            </a:prstGeom>
            <a:gradFill flip="none" rotWithShape="1">
              <a:gsLst>
                <a:gs pos="47000">
                  <a:srgbClr val="81C624"/>
                </a:gs>
                <a:gs pos="71000">
                  <a:srgbClr val="00FFFF"/>
                </a:gs>
              </a:gsLst>
              <a:path path="circle">
                <a:fillToRect l="50000" t="50000" r="50000" b="50000"/>
              </a:path>
              <a:tileRect/>
            </a:gradFill>
            <a:ln>
              <a:solidFill>
                <a:srgbClr val="81C6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800">
                  <a:solidFill>
                    <a:schemeClr val="bg1"/>
                  </a:solidFill>
                </a:rPr>
                <a:t>Wet van Ohm</a:t>
              </a:r>
            </a:p>
          </p:txBody>
        </p:sp>
        <p:sp>
          <p:nvSpPr>
            <p:cNvPr id="89" name="Zeshoek 88"/>
            <p:cNvSpPr/>
            <p:nvPr/>
          </p:nvSpPr>
          <p:spPr>
            <a:xfrm>
              <a:off x="3046799" y="2903903"/>
              <a:ext cx="1085555" cy="929640"/>
            </a:xfrm>
            <a:prstGeom prst="hexagon">
              <a:avLst/>
            </a:prstGeom>
            <a:gradFill flip="none" rotWithShape="1">
              <a:gsLst>
                <a:gs pos="47000">
                  <a:srgbClr val="81C624"/>
                </a:gs>
                <a:gs pos="59000">
                  <a:srgbClr val="FFC000"/>
                </a:gs>
                <a:gs pos="71000">
                  <a:srgbClr val="00FFFF"/>
                </a:gs>
              </a:gsLst>
              <a:path path="circle">
                <a:fillToRect l="50000" t="50000" r="50000" b="50000"/>
              </a:path>
              <a:tileRect/>
            </a:gradFill>
            <a:ln>
              <a:solidFill>
                <a:srgbClr val="81C6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800">
                  <a:solidFill>
                    <a:schemeClr val="bg1"/>
                  </a:solidFill>
                </a:rPr>
                <a:t>Elektro-statica</a:t>
              </a:r>
            </a:p>
          </p:txBody>
        </p:sp>
        <p:sp>
          <p:nvSpPr>
            <p:cNvPr id="92" name="Zeshoek 91"/>
            <p:cNvSpPr/>
            <p:nvPr/>
          </p:nvSpPr>
          <p:spPr>
            <a:xfrm>
              <a:off x="4884868" y="3857725"/>
              <a:ext cx="1085555" cy="929640"/>
            </a:xfrm>
            <a:prstGeom prst="hexagon">
              <a:avLst/>
            </a:prstGeom>
            <a:gradFill flip="none" rotWithShape="1">
              <a:gsLst>
                <a:gs pos="47000">
                  <a:srgbClr val="81C624"/>
                </a:gs>
                <a:gs pos="59000">
                  <a:srgbClr val="FFC000"/>
                </a:gs>
                <a:gs pos="71000">
                  <a:srgbClr val="00FFFF"/>
                </a:gs>
              </a:gsLst>
              <a:path path="circle">
                <a:fillToRect l="50000" t="50000" r="50000" b="50000"/>
              </a:path>
              <a:tileRect/>
            </a:gradFill>
            <a:ln>
              <a:solidFill>
                <a:srgbClr val="81C6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800">
                  <a:solidFill>
                    <a:schemeClr val="bg1"/>
                  </a:solidFill>
                </a:rPr>
                <a:t>Elektro- magnetisme</a:t>
              </a:r>
            </a:p>
          </p:txBody>
        </p:sp>
        <p:sp>
          <p:nvSpPr>
            <p:cNvPr id="93" name="Zeshoek 92"/>
            <p:cNvSpPr/>
            <p:nvPr/>
          </p:nvSpPr>
          <p:spPr>
            <a:xfrm>
              <a:off x="3900496" y="3380814"/>
              <a:ext cx="1191127" cy="929640"/>
            </a:xfrm>
            <a:prstGeom prst="hexagon">
              <a:avLst/>
            </a:prstGeom>
            <a:gradFill flip="none" rotWithShape="1">
              <a:gsLst>
                <a:gs pos="59000">
                  <a:srgbClr val="FFC000"/>
                </a:gs>
                <a:gs pos="47000">
                  <a:srgbClr val="81C624"/>
                </a:gs>
                <a:gs pos="71000">
                  <a:srgbClr val="00FFFF"/>
                </a:gs>
              </a:gsLst>
              <a:path path="circle">
                <a:fillToRect l="50000" t="50000" r="50000" b="50000"/>
              </a:path>
              <a:tileRect/>
            </a:gradFill>
            <a:ln>
              <a:solidFill>
                <a:srgbClr val="81C6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800">
                  <a:solidFill>
                    <a:schemeClr val="bg1"/>
                  </a:solidFill>
                </a:rPr>
                <a:t>Gelijkstroom-kringen</a:t>
              </a:r>
            </a:p>
          </p:txBody>
        </p:sp>
        <p:sp>
          <p:nvSpPr>
            <p:cNvPr id="94" name="Zeshoek 93"/>
            <p:cNvSpPr/>
            <p:nvPr/>
          </p:nvSpPr>
          <p:spPr>
            <a:xfrm>
              <a:off x="4884869" y="2928085"/>
              <a:ext cx="1085555" cy="929640"/>
            </a:xfrm>
            <a:prstGeom prst="hexagon">
              <a:avLst/>
            </a:prstGeom>
            <a:gradFill flip="none" rotWithShape="1">
              <a:gsLst>
                <a:gs pos="47000">
                  <a:srgbClr val="81C624"/>
                </a:gs>
                <a:gs pos="71000">
                  <a:srgbClr val="00FFFF"/>
                </a:gs>
              </a:gsLst>
              <a:path path="circle">
                <a:fillToRect l="50000" t="50000" r="50000" b="50000"/>
              </a:path>
              <a:tileRect/>
            </a:gradFill>
            <a:ln>
              <a:solidFill>
                <a:srgbClr val="81C6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800">
                  <a:solidFill>
                    <a:schemeClr val="bg1"/>
                  </a:solidFill>
                </a:rPr>
                <a:t>Magnetische inductie</a:t>
              </a:r>
            </a:p>
          </p:txBody>
        </p:sp>
      </p:grpSp>
      <p:grpSp>
        <p:nvGrpSpPr>
          <p:cNvPr id="6" name="Groep 5">
            <a:extLst>
              <a:ext uri="{FF2B5EF4-FFF2-40B4-BE49-F238E27FC236}">
                <a16:creationId xmlns:a16="http://schemas.microsoft.com/office/drawing/2014/main" id="{DBB088F2-3D1F-4042-A566-65F91BCEE2B7}"/>
              </a:ext>
            </a:extLst>
          </p:cNvPr>
          <p:cNvGrpSpPr/>
          <p:nvPr/>
        </p:nvGrpSpPr>
        <p:grpSpPr>
          <a:xfrm>
            <a:off x="5125616" y="1297382"/>
            <a:ext cx="3096755" cy="1971009"/>
            <a:chOff x="5508293" y="1824312"/>
            <a:chExt cx="3096755" cy="1971009"/>
          </a:xfrm>
        </p:grpSpPr>
        <p:sp>
          <p:nvSpPr>
            <p:cNvPr id="46" name="Zeshoek 45"/>
            <p:cNvSpPr/>
            <p:nvPr/>
          </p:nvSpPr>
          <p:spPr>
            <a:xfrm>
              <a:off x="5508293" y="2817616"/>
              <a:ext cx="1207475" cy="977705"/>
            </a:xfrm>
            <a:prstGeom prst="hexagon">
              <a:avLst/>
            </a:prstGeom>
            <a:gradFill flip="none" rotWithShape="1">
              <a:gsLst>
                <a:gs pos="19000">
                  <a:schemeClr val="tx2">
                    <a:lumMod val="60000"/>
                    <a:lumOff val="40000"/>
                  </a:schemeClr>
                </a:gs>
                <a:gs pos="61000">
                  <a:schemeClr val="accent5">
                    <a:lumMod val="75000"/>
                  </a:schemeClr>
                </a:gs>
                <a:gs pos="45000">
                  <a:srgbClr val="81C624">
                    <a:lumMod val="98000"/>
                  </a:srgbClr>
                </a:gs>
                <a:gs pos="69000">
                  <a:schemeClr val="bg1">
                    <a:lumMod val="85000"/>
                  </a:schemeClr>
                </a:gs>
              </a:gsLst>
              <a:path path="circle">
                <a:fillToRect l="50000" t="50000" r="50000" b="50000"/>
              </a:path>
              <a:tileRect/>
            </a:gra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800">
                  <a:solidFill>
                    <a:schemeClr val="bg1"/>
                  </a:solidFill>
                </a:rPr>
                <a:t>Montage Demontage</a:t>
              </a:r>
            </a:p>
          </p:txBody>
        </p:sp>
        <p:sp>
          <p:nvSpPr>
            <p:cNvPr id="49" name="Zeshoek 48"/>
            <p:cNvSpPr/>
            <p:nvPr/>
          </p:nvSpPr>
          <p:spPr>
            <a:xfrm>
              <a:off x="7351380" y="2793903"/>
              <a:ext cx="1241342" cy="985819"/>
            </a:xfrm>
            <a:prstGeom prst="hexagon">
              <a:avLst/>
            </a:prstGeom>
            <a:gradFill flip="none" rotWithShape="1">
              <a:gsLst>
                <a:gs pos="59500">
                  <a:srgbClr val="FFC000"/>
                </a:gs>
                <a:gs pos="50000">
                  <a:srgbClr val="81C624"/>
                </a:gs>
                <a:gs pos="69000">
                  <a:schemeClr val="bg1">
                    <a:lumMod val="85000"/>
                  </a:schemeClr>
                </a:gs>
              </a:gsLst>
              <a:path path="circle">
                <a:fillToRect l="50000" t="50000" r="50000" b="50000"/>
              </a:path>
              <a:tileRect/>
            </a:gradFill>
            <a:ln>
              <a:solidFill>
                <a:srgbClr val="81C6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800">
                  <a:solidFill>
                    <a:schemeClr val="bg1"/>
                  </a:solidFill>
                </a:rPr>
                <a:t>Huishoudelijke – </a:t>
              </a:r>
              <a:br>
                <a:rPr lang="nl-BE" sz="800">
                  <a:solidFill>
                    <a:schemeClr val="bg1"/>
                  </a:solidFill>
                </a:rPr>
              </a:br>
              <a:r>
                <a:rPr lang="nl-BE" sz="800">
                  <a:solidFill>
                    <a:schemeClr val="bg1"/>
                  </a:solidFill>
                </a:rPr>
                <a:t>niet-huishoudelijke installaties</a:t>
              </a:r>
            </a:p>
          </p:txBody>
        </p:sp>
        <p:sp>
          <p:nvSpPr>
            <p:cNvPr id="62" name="Zeshoek 61"/>
            <p:cNvSpPr/>
            <p:nvPr/>
          </p:nvSpPr>
          <p:spPr>
            <a:xfrm>
              <a:off x="5508293" y="1824312"/>
              <a:ext cx="1207475" cy="977705"/>
            </a:xfrm>
            <a:prstGeom prst="hexagon">
              <a:avLst/>
            </a:prstGeom>
            <a:gradFill flip="none" rotWithShape="1">
              <a:gsLst>
                <a:gs pos="31000">
                  <a:srgbClr val="81C624">
                    <a:lumMod val="97000"/>
                  </a:srgbClr>
                </a:gs>
                <a:gs pos="71000">
                  <a:schemeClr val="bg1">
                    <a:lumMod val="85000"/>
                  </a:schemeClr>
                </a:gs>
                <a:gs pos="28000">
                  <a:srgbClr val="BBBC50"/>
                </a:gs>
                <a:gs pos="20000">
                  <a:schemeClr val="tx2">
                    <a:lumMod val="60000"/>
                    <a:lumOff val="40000"/>
                  </a:schemeClr>
                </a:gs>
                <a:gs pos="59000">
                  <a:schemeClr val="accent5">
                    <a:lumMod val="75000"/>
                  </a:schemeClr>
                </a:gs>
              </a:gsLst>
              <a:path path="circle">
                <a:fillToRect l="50000" t="50000" r="50000" b="50000"/>
              </a:path>
              <a:tileRect/>
            </a:gra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800">
                  <a:solidFill>
                    <a:schemeClr val="bg1"/>
                  </a:solidFill>
                </a:rPr>
                <a:t>Onderhouds- en diagnose technieken</a:t>
              </a:r>
            </a:p>
          </p:txBody>
        </p:sp>
        <p:sp>
          <p:nvSpPr>
            <p:cNvPr id="63" name="Zeshoek 62"/>
            <p:cNvSpPr/>
            <p:nvPr/>
          </p:nvSpPr>
          <p:spPr>
            <a:xfrm>
              <a:off x="7397573" y="1848787"/>
              <a:ext cx="1207475" cy="977705"/>
            </a:xfrm>
            <a:prstGeom prst="hexagon">
              <a:avLst/>
            </a:prstGeom>
            <a:gradFill flip="none" rotWithShape="1">
              <a:gsLst>
                <a:gs pos="53000">
                  <a:srgbClr val="FFC000"/>
                </a:gs>
                <a:gs pos="63000">
                  <a:schemeClr val="accent2">
                    <a:lumMod val="75000"/>
                  </a:schemeClr>
                </a:gs>
                <a:gs pos="57000">
                  <a:srgbClr val="81C624"/>
                </a:gs>
                <a:gs pos="69000">
                  <a:schemeClr val="bg1">
                    <a:lumMod val="85000"/>
                  </a:schemeClr>
                </a:gs>
              </a:gsLst>
              <a:path path="circle">
                <a:fillToRect l="50000" t="50000" r="50000" b="50000"/>
              </a:path>
              <a:tileRect/>
            </a:gra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800">
                  <a:solidFill>
                    <a:schemeClr val="bg1"/>
                  </a:solidFill>
                </a:rPr>
                <a:t>Programmeer-bare sturingen</a:t>
              </a:r>
            </a:p>
          </p:txBody>
        </p:sp>
        <p:sp>
          <p:nvSpPr>
            <p:cNvPr id="132" name="Zeshoek 131"/>
            <p:cNvSpPr/>
            <p:nvPr/>
          </p:nvSpPr>
          <p:spPr>
            <a:xfrm>
              <a:off x="6456396" y="2314738"/>
              <a:ext cx="1188223" cy="974558"/>
            </a:xfrm>
            <a:prstGeom prst="hexagon">
              <a:avLst/>
            </a:prstGeom>
            <a:gradFill flip="none" rotWithShape="1">
              <a:gsLst>
                <a:gs pos="59000">
                  <a:schemeClr val="accent2">
                    <a:lumMod val="75000"/>
                  </a:schemeClr>
                </a:gs>
                <a:gs pos="54000">
                  <a:srgbClr val="FFC000"/>
                </a:gs>
                <a:gs pos="46000">
                  <a:schemeClr val="tx2">
                    <a:lumMod val="60000"/>
                    <a:lumOff val="40000"/>
                  </a:schemeClr>
                </a:gs>
                <a:gs pos="26000">
                  <a:srgbClr val="5FBE30"/>
                </a:gs>
                <a:gs pos="37000">
                  <a:schemeClr val="accent5">
                    <a:lumMod val="75000"/>
                  </a:schemeClr>
                </a:gs>
                <a:gs pos="66000">
                  <a:schemeClr val="bg1">
                    <a:lumMod val="85000"/>
                  </a:schemeClr>
                </a:gs>
              </a:gsLst>
              <a:path path="circle">
                <a:fillToRect l="50000" t="50000" r="50000" b="50000"/>
              </a:path>
              <a:tileRect/>
            </a:gradFill>
            <a:ln>
              <a:gradFill>
                <a:gsLst>
                  <a:gs pos="46000">
                    <a:schemeClr val="accent5">
                      <a:lumMod val="75000"/>
                    </a:schemeClr>
                  </a:gs>
                  <a:gs pos="58000">
                    <a:srgbClr val="92D050"/>
                  </a:gs>
                </a:gsLst>
                <a:lin ang="192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800">
                  <a:solidFill>
                    <a:schemeClr val="bg1"/>
                  </a:solidFill>
                </a:rPr>
                <a:t>Realisaties Elektro-technieken</a:t>
              </a:r>
            </a:p>
          </p:txBody>
        </p:sp>
      </p:grpSp>
      <p:sp>
        <p:nvSpPr>
          <p:cNvPr id="137" name="Zeshoek 136"/>
          <p:cNvSpPr/>
          <p:nvPr/>
        </p:nvSpPr>
        <p:spPr>
          <a:xfrm>
            <a:off x="7369642" y="150074"/>
            <a:ext cx="1030706" cy="802104"/>
          </a:xfrm>
          <a:prstGeom prst="hexagon">
            <a:avLst/>
          </a:prstGeom>
          <a:gradFill flip="none" rotWithShape="1">
            <a:gsLst>
              <a:gs pos="55000">
                <a:srgbClr val="00FFFF">
                  <a:lumMod val="95000"/>
                </a:srgbClr>
              </a:gs>
              <a:gs pos="62000">
                <a:schemeClr val="bg1">
                  <a:lumMod val="85000"/>
                </a:schemeClr>
              </a:gs>
            </a:gsLst>
            <a:path path="circle">
              <a:fillToRect l="50000" t="50000" r="50000" b="50000"/>
            </a:path>
            <a:tileRect/>
          </a:gradFill>
          <a:ln>
            <a:gradFill>
              <a:gsLst>
                <a:gs pos="0">
                  <a:srgbClr val="81C624"/>
                </a:gs>
                <a:gs pos="100000">
                  <a:schemeClr val="accent5">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800">
                <a:solidFill>
                  <a:srgbClr val="FF0000"/>
                </a:solidFill>
              </a:rPr>
              <a:t>STEM doelen</a:t>
            </a:r>
          </a:p>
        </p:txBody>
      </p:sp>
      <p:cxnSp>
        <p:nvCxnSpPr>
          <p:cNvPr id="66" name="Rechte verbindingslijn met pijl 65">
            <a:extLst>
              <a:ext uri="{FF2B5EF4-FFF2-40B4-BE49-F238E27FC236}">
                <a16:creationId xmlns:a16="http://schemas.microsoft.com/office/drawing/2014/main" id="{A48D1854-EF75-FA40-AF7D-CF72D08419A3}"/>
              </a:ext>
            </a:extLst>
          </p:cNvPr>
          <p:cNvCxnSpPr>
            <a:cxnSpLocks/>
          </p:cNvCxnSpPr>
          <p:nvPr/>
        </p:nvCxnSpPr>
        <p:spPr>
          <a:xfrm>
            <a:off x="5956229" y="529715"/>
            <a:ext cx="1413413" cy="6951"/>
          </a:xfrm>
          <a:prstGeom prst="straightConnector1">
            <a:avLst/>
          </a:prstGeom>
          <a:ln w="25400">
            <a:solidFill>
              <a:schemeClr val="accent5">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9" name="Rechte verbindingslijn met pijl 68">
            <a:extLst>
              <a:ext uri="{FF2B5EF4-FFF2-40B4-BE49-F238E27FC236}">
                <a16:creationId xmlns:a16="http://schemas.microsoft.com/office/drawing/2014/main" id="{35D6BEEA-D9ED-D64C-BBDF-AA9E8AA29ABB}"/>
              </a:ext>
            </a:extLst>
          </p:cNvPr>
          <p:cNvCxnSpPr>
            <a:cxnSpLocks/>
          </p:cNvCxnSpPr>
          <p:nvPr/>
        </p:nvCxnSpPr>
        <p:spPr>
          <a:xfrm>
            <a:off x="6719351" y="3492498"/>
            <a:ext cx="6379" cy="1901452"/>
          </a:xfrm>
          <a:prstGeom prst="straightConnector1">
            <a:avLst/>
          </a:prstGeom>
          <a:ln w="25400">
            <a:solidFill>
              <a:schemeClr val="accent5">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6" name="Rechte verbindingslijn met pijl 75">
            <a:extLst>
              <a:ext uri="{FF2B5EF4-FFF2-40B4-BE49-F238E27FC236}">
                <a16:creationId xmlns:a16="http://schemas.microsoft.com/office/drawing/2014/main" id="{961E864D-9DBB-1E4E-869E-9E9BF082CA9F}"/>
              </a:ext>
            </a:extLst>
          </p:cNvPr>
          <p:cNvCxnSpPr>
            <a:cxnSpLocks/>
            <a:endCxn id="47" idx="4"/>
          </p:cNvCxnSpPr>
          <p:nvPr/>
        </p:nvCxnSpPr>
        <p:spPr>
          <a:xfrm>
            <a:off x="5201068" y="4951078"/>
            <a:ext cx="2998652" cy="17609"/>
          </a:xfrm>
          <a:prstGeom prst="straightConnector1">
            <a:avLst/>
          </a:prstGeom>
          <a:ln w="25400">
            <a:solidFill>
              <a:schemeClr val="accent5">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2" name="Zeshoek 81">
            <a:extLst>
              <a:ext uri="{FF2B5EF4-FFF2-40B4-BE49-F238E27FC236}">
                <a16:creationId xmlns:a16="http://schemas.microsoft.com/office/drawing/2014/main" id="{04CF7763-11F6-A347-A776-8DFC99E519F7}"/>
              </a:ext>
            </a:extLst>
          </p:cNvPr>
          <p:cNvSpPr/>
          <p:nvPr/>
        </p:nvSpPr>
        <p:spPr>
          <a:xfrm>
            <a:off x="5283677" y="5842584"/>
            <a:ext cx="1085555" cy="914400"/>
          </a:xfrm>
          <a:prstGeom prst="hexagon">
            <a:avLst/>
          </a:prstGeom>
          <a:gradFill flip="none" rotWithShape="1">
            <a:gsLst>
              <a:gs pos="54000">
                <a:srgbClr val="FFC000"/>
              </a:gs>
              <a:gs pos="31000">
                <a:schemeClr val="tx2">
                  <a:lumMod val="60000"/>
                  <a:lumOff val="40000"/>
                </a:schemeClr>
              </a:gs>
              <a:gs pos="23000">
                <a:srgbClr val="5FBE30"/>
              </a:gs>
              <a:gs pos="40000">
                <a:schemeClr val="accent5">
                  <a:lumMod val="75000"/>
                </a:schemeClr>
              </a:gs>
              <a:gs pos="65000">
                <a:srgbClr val="00FFFF"/>
              </a:gs>
            </a:gsLst>
            <a:path path="circle">
              <a:fillToRect l="50000" t="50000" r="50000" b="50000"/>
            </a:path>
            <a:tileRect/>
          </a:gradFill>
          <a:ln>
            <a:gradFill>
              <a:gsLst>
                <a:gs pos="46000">
                  <a:schemeClr val="accent5">
                    <a:lumMod val="75000"/>
                  </a:schemeClr>
                </a:gs>
                <a:gs pos="58000">
                  <a:srgbClr val="92D050"/>
                </a:gs>
              </a:gsLst>
              <a:lin ang="192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800">
                <a:solidFill>
                  <a:schemeClr val="bg1"/>
                </a:solidFill>
              </a:rPr>
              <a:t>Schema</a:t>
            </a:r>
          </a:p>
          <a:p>
            <a:pPr algn="ctr"/>
            <a:r>
              <a:rPr lang="nl-BE" sz="800">
                <a:solidFill>
                  <a:schemeClr val="bg1"/>
                </a:solidFill>
              </a:rPr>
              <a:t>Tekening</a:t>
            </a:r>
          </a:p>
        </p:txBody>
      </p:sp>
      <p:sp>
        <p:nvSpPr>
          <p:cNvPr id="83" name="Zeshoek 82">
            <a:extLst>
              <a:ext uri="{FF2B5EF4-FFF2-40B4-BE49-F238E27FC236}">
                <a16:creationId xmlns:a16="http://schemas.microsoft.com/office/drawing/2014/main" id="{D9CA8FA8-0B7A-0F49-9AE6-E469D3AC6C34}"/>
              </a:ext>
            </a:extLst>
          </p:cNvPr>
          <p:cNvSpPr/>
          <p:nvPr/>
        </p:nvSpPr>
        <p:spPr>
          <a:xfrm>
            <a:off x="7062381" y="5838503"/>
            <a:ext cx="1085555" cy="914400"/>
          </a:xfrm>
          <a:prstGeom prst="hexagon">
            <a:avLst/>
          </a:prstGeom>
          <a:gradFill flip="none" rotWithShape="1">
            <a:gsLst>
              <a:gs pos="54000">
                <a:srgbClr val="FFC000"/>
              </a:gs>
              <a:gs pos="31000">
                <a:schemeClr val="tx2">
                  <a:lumMod val="60000"/>
                  <a:lumOff val="40000"/>
                </a:schemeClr>
              </a:gs>
              <a:gs pos="23000">
                <a:srgbClr val="5FBE30"/>
              </a:gs>
              <a:gs pos="40000">
                <a:schemeClr val="accent5">
                  <a:lumMod val="75000"/>
                </a:schemeClr>
              </a:gs>
              <a:gs pos="65000">
                <a:srgbClr val="00FFFF"/>
              </a:gs>
            </a:gsLst>
            <a:path path="circle">
              <a:fillToRect l="50000" t="50000" r="50000" b="50000"/>
            </a:path>
            <a:tileRect/>
          </a:gradFill>
          <a:ln>
            <a:gradFill>
              <a:gsLst>
                <a:gs pos="46000">
                  <a:schemeClr val="accent5">
                    <a:lumMod val="75000"/>
                  </a:schemeClr>
                </a:gs>
                <a:gs pos="58000">
                  <a:srgbClr val="92D050"/>
                </a:gs>
              </a:gsLst>
              <a:lin ang="192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800">
                <a:solidFill>
                  <a:schemeClr val="bg1"/>
                </a:solidFill>
              </a:rPr>
              <a:t>Ontwerp</a:t>
            </a:r>
          </a:p>
        </p:txBody>
      </p:sp>
      <p:sp>
        <p:nvSpPr>
          <p:cNvPr id="36" name="Rechthoek 35">
            <a:extLst>
              <a:ext uri="{FF2B5EF4-FFF2-40B4-BE49-F238E27FC236}">
                <a16:creationId xmlns:a16="http://schemas.microsoft.com/office/drawing/2014/main" id="{A057673A-15CD-1C4E-8E9A-F2BEFCAAC999}"/>
              </a:ext>
            </a:extLst>
          </p:cNvPr>
          <p:cNvSpPr/>
          <p:nvPr/>
        </p:nvSpPr>
        <p:spPr>
          <a:xfrm>
            <a:off x="5882062" y="111313"/>
            <a:ext cx="1561746" cy="3978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1200">
                <a:solidFill>
                  <a:srgbClr val="7030A0"/>
                </a:solidFill>
              </a:rPr>
              <a:t>Elektrotechnieken</a:t>
            </a:r>
          </a:p>
        </p:txBody>
      </p:sp>
      <p:sp>
        <p:nvSpPr>
          <p:cNvPr id="37" name="Tekstvak 36"/>
          <p:cNvSpPr txBox="1"/>
          <p:nvPr/>
        </p:nvSpPr>
        <p:spPr>
          <a:xfrm>
            <a:off x="8722272" y="1116013"/>
            <a:ext cx="3346898" cy="1676869"/>
          </a:xfrm>
          <a:prstGeom prst="rect">
            <a:avLst/>
          </a:prstGeom>
        </p:spPr>
        <p:style>
          <a:lnRef idx="2">
            <a:schemeClr val="accent1"/>
          </a:lnRef>
          <a:fillRef idx="1">
            <a:schemeClr val="lt1"/>
          </a:fillRef>
          <a:effectRef idx="0">
            <a:schemeClr val="accent1"/>
          </a:effectRef>
          <a:fontRef idx="minor">
            <a:schemeClr val="dk1"/>
          </a:fontRef>
        </p:style>
        <p:txBody>
          <a:bodyPr wrap="square" lIns="91440" tIns="45720" rIns="91440" bIns="45720" anchor="t">
            <a:spAutoFit/>
          </a:bodyPr>
          <a:lstStyle/>
          <a:p>
            <a:pPr>
              <a:lnSpc>
                <a:spcPct val="107000"/>
              </a:lnSpc>
              <a:spcAft>
                <a:spcPts val="800"/>
              </a:spcAft>
            </a:pPr>
            <a:r>
              <a:rPr lang="nl-BE" sz="1000" u="sng">
                <a:solidFill>
                  <a:srgbClr val="595959"/>
                </a:solidFill>
                <a:effectLst/>
                <a:latin typeface="Calibri"/>
                <a:ea typeface="Calibri" panose="020F0502020204030204" pitchFamily="34" charset="0"/>
                <a:cs typeface="Arial"/>
              </a:rPr>
              <a:t>STEM-doelen</a:t>
            </a:r>
            <a:endParaRPr lang="nl-BE" sz="1000">
              <a:solidFill>
                <a:srgbClr val="595959"/>
              </a:solidFill>
              <a:effectLst/>
              <a:latin typeface="Calibri"/>
              <a:ea typeface="Calibri" panose="020F0502020204030204" pitchFamily="34" charset="0"/>
              <a:cs typeface="Arial"/>
            </a:endParaRPr>
          </a:p>
          <a:p>
            <a:pPr lvl="0" indent="-342900">
              <a:lnSpc>
                <a:spcPct val="107000"/>
              </a:lnSpc>
              <a:buClr>
                <a:srgbClr val="595959"/>
              </a:buClr>
              <a:buFont typeface="Symbol" panose="05050102010706020507" pitchFamily="18" charset="2"/>
              <a:buChar char=""/>
            </a:pPr>
            <a:r>
              <a:rPr lang="nl-BE" sz="1000">
                <a:solidFill>
                  <a:srgbClr val="595959"/>
                </a:solidFill>
                <a:latin typeface="Calibri"/>
                <a:ea typeface="Calibri" panose="020F0502020204030204" pitchFamily="34" charset="0"/>
                <a:cs typeface="Arial"/>
              </a:rPr>
              <a:t>e</a:t>
            </a:r>
            <a:r>
              <a:rPr lang="nl-BE" sz="1000">
                <a:solidFill>
                  <a:srgbClr val="595959"/>
                </a:solidFill>
                <a:effectLst/>
                <a:latin typeface="Calibri"/>
                <a:ea typeface="Calibri" panose="020F0502020204030204" pitchFamily="34" charset="0"/>
                <a:cs typeface="Arial"/>
              </a:rPr>
              <a:t>en wetenschappelijke methode toepassen;</a:t>
            </a:r>
          </a:p>
          <a:p>
            <a:pPr lvl="0" indent="-342900">
              <a:lnSpc>
                <a:spcPct val="107000"/>
              </a:lnSpc>
              <a:buClr>
                <a:srgbClr val="595959"/>
              </a:buClr>
              <a:buFont typeface="Symbol" panose="05050102010706020507" pitchFamily="18" charset="2"/>
              <a:buChar char=""/>
            </a:pPr>
            <a:r>
              <a:rPr lang="nl-BE" sz="1000">
                <a:solidFill>
                  <a:srgbClr val="595959"/>
                </a:solidFill>
                <a:latin typeface="Calibri"/>
                <a:ea typeface="Calibri" panose="020F0502020204030204" pitchFamily="34" charset="0"/>
                <a:cs typeface="Arial"/>
              </a:rPr>
              <a:t>n</a:t>
            </a:r>
            <a:r>
              <a:rPr lang="nl-BE" sz="1000">
                <a:solidFill>
                  <a:srgbClr val="595959"/>
                </a:solidFill>
                <a:effectLst/>
                <a:latin typeface="Calibri"/>
                <a:ea typeface="Calibri" panose="020F0502020204030204" pitchFamily="34" charset="0"/>
                <a:cs typeface="Arial"/>
              </a:rPr>
              <a:t>atuurlijke en technische systeme</a:t>
            </a:r>
            <a:r>
              <a:rPr lang="nl-BE" sz="1000">
                <a:solidFill>
                  <a:srgbClr val="595959"/>
                </a:solidFill>
                <a:latin typeface="Calibri"/>
                <a:ea typeface="Calibri" panose="020F0502020204030204" pitchFamily="34" charset="0"/>
                <a:cs typeface="Arial"/>
              </a:rPr>
              <a:t>n analyseren</a:t>
            </a:r>
            <a:r>
              <a:rPr lang="nl-BE" sz="1000">
                <a:solidFill>
                  <a:srgbClr val="595959"/>
                </a:solidFill>
                <a:effectLst/>
                <a:latin typeface="Calibri"/>
                <a:ea typeface="Calibri" panose="020F0502020204030204" pitchFamily="34" charset="0"/>
                <a:cs typeface="Arial"/>
              </a:rPr>
              <a:t>;</a:t>
            </a:r>
          </a:p>
          <a:p>
            <a:pPr indent="-342900">
              <a:lnSpc>
                <a:spcPct val="107000"/>
              </a:lnSpc>
              <a:buClr>
                <a:srgbClr val="595959"/>
              </a:buClr>
              <a:buFont typeface="Symbol" panose="05050102010706020507" pitchFamily="18" charset="2"/>
              <a:buChar char=""/>
            </a:pPr>
            <a:r>
              <a:rPr lang="nl-BE" sz="1000">
                <a:solidFill>
                  <a:srgbClr val="595959"/>
                </a:solidFill>
                <a:latin typeface="Calibri"/>
                <a:ea typeface="Calibri" panose="020F0502020204030204" pitchFamily="34" charset="0"/>
                <a:cs typeface="Arial"/>
              </a:rPr>
              <a:t>m</a:t>
            </a:r>
            <a:r>
              <a:rPr lang="nl-BE" sz="1000">
                <a:solidFill>
                  <a:srgbClr val="595959"/>
                </a:solidFill>
                <a:effectLst/>
                <a:latin typeface="Calibri"/>
                <a:ea typeface="Calibri" panose="020F0502020204030204" pitchFamily="34" charset="0"/>
                <a:cs typeface="Arial"/>
              </a:rPr>
              <a:t>eetinstrumenten gebruiken;</a:t>
            </a:r>
            <a:r>
              <a:rPr lang="nl-BE" sz="1000">
                <a:solidFill>
                  <a:srgbClr val="595959"/>
                </a:solidFill>
                <a:latin typeface="Calibri"/>
                <a:ea typeface="Calibri" panose="020F0502020204030204" pitchFamily="34" charset="0"/>
                <a:cs typeface="Arial"/>
              </a:rPr>
              <a:t> </a:t>
            </a:r>
          </a:p>
          <a:p>
            <a:pPr lvl="0" indent="-342900">
              <a:lnSpc>
                <a:spcPct val="107000"/>
              </a:lnSpc>
              <a:buClr>
                <a:srgbClr val="595959"/>
              </a:buClr>
              <a:buFont typeface="Symbol" panose="05050102010706020507" pitchFamily="18" charset="2"/>
              <a:buChar char=""/>
            </a:pPr>
            <a:r>
              <a:rPr lang="nl-BE" sz="1000">
                <a:solidFill>
                  <a:srgbClr val="595959"/>
                </a:solidFill>
                <a:latin typeface="Calibri"/>
                <a:ea typeface="Calibri" panose="020F0502020204030204" pitchFamily="34" charset="0"/>
                <a:cs typeface="Arial"/>
              </a:rPr>
              <a:t>m</a:t>
            </a:r>
            <a:r>
              <a:rPr lang="nl-BE" sz="1000">
                <a:solidFill>
                  <a:srgbClr val="595959"/>
                </a:solidFill>
                <a:effectLst/>
                <a:latin typeface="Calibri"/>
                <a:ea typeface="Calibri" panose="020F0502020204030204" pitchFamily="34" charset="0"/>
                <a:cs typeface="Arial"/>
              </a:rPr>
              <a:t>eetwaarden, verband ts grootheden interpreteren;</a:t>
            </a:r>
          </a:p>
          <a:p>
            <a:pPr indent="-342900">
              <a:lnSpc>
                <a:spcPct val="107000"/>
              </a:lnSpc>
              <a:buClr>
                <a:srgbClr val="595959"/>
              </a:buClr>
              <a:buFont typeface="Symbol" panose="05050102010706020507" pitchFamily="18" charset="2"/>
              <a:buChar char=""/>
            </a:pPr>
            <a:r>
              <a:rPr lang="nl-BE" sz="1000">
                <a:solidFill>
                  <a:srgbClr val="595959"/>
                </a:solidFill>
                <a:latin typeface="Calibri"/>
                <a:ea typeface="Calibri" panose="020F0502020204030204" pitchFamily="34" charset="0"/>
                <a:cs typeface="Arial"/>
              </a:rPr>
              <a:t>een oplossing ontwerpen voor een probleem;</a:t>
            </a:r>
          </a:p>
          <a:p>
            <a:pPr indent="-342900">
              <a:lnSpc>
                <a:spcPct val="107000"/>
              </a:lnSpc>
              <a:buClr>
                <a:srgbClr val="595959"/>
              </a:buClr>
              <a:buFont typeface="Symbol" panose="05050102010706020507" pitchFamily="18" charset="2"/>
              <a:buChar char=""/>
            </a:pPr>
            <a:r>
              <a:rPr lang="nl-BE" sz="1000">
                <a:solidFill>
                  <a:srgbClr val="595959"/>
                </a:solidFill>
                <a:latin typeface="Calibri"/>
                <a:ea typeface="Calibri" panose="020F0502020204030204" pitchFamily="34" charset="0"/>
                <a:cs typeface="Arial"/>
              </a:rPr>
              <a:t>keuzes beargumenteren bij het ontwerp </a:t>
            </a:r>
          </a:p>
          <a:p>
            <a:pPr>
              <a:lnSpc>
                <a:spcPct val="107000"/>
              </a:lnSpc>
              <a:buClr>
                <a:srgbClr val="595959"/>
              </a:buClr>
            </a:pPr>
            <a:r>
              <a:rPr lang="nl-BE" sz="1000">
                <a:solidFill>
                  <a:srgbClr val="595959"/>
                </a:solidFill>
                <a:latin typeface="Calibri"/>
                <a:ea typeface="Calibri" panose="020F0502020204030204" pitchFamily="34" charset="0"/>
                <a:cs typeface="Arial"/>
              </a:rPr>
              <a:t>            en gebruik van technische systemen</a:t>
            </a:r>
          </a:p>
          <a:p>
            <a:pPr indent="-342900">
              <a:lnSpc>
                <a:spcPct val="107000"/>
              </a:lnSpc>
              <a:buClr>
                <a:srgbClr val="595959"/>
              </a:buClr>
              <a:buFont typeface="Symbol" panose="05050102010706020507" pitchFamily="18" charset="2"/>
              <a:buChar char=""/>
            </a:pPr>
            <a:r>
              <a:rPr lang="nl-BE" sz="1000">
                <a:solidFill>
                  <a:srgbClr val="595959"/>
                </a:solidFill>
                <a:latin typeface="Calibri"/>
                <a:ea typeface="Calibri" panose="020F0502020204030204" pitchFamily="34" charset="0"/>
                <a:cs typeface="Arial"/>
              </a:rPr>
              <a:t>Maatschappelijke uitdagingen ifv STEM context</a:t>
            </a:r>
          </a:p>
        </p:txBody>
      </p:sp>
      <p:sp>
        <p:nvSpPr>
          <p:cNvPr id="39" name="Tekstvak 38"/>
          <p:cNvSpPr txBox="1"/>
          <p:nvPr/>
        </p:nvSpPr>
        <p:spPr>
          <a:xfrm>
            <a:off x="524538" y="1003585"/>
            <a:ext cx="2928525" cy="4242059"/>
          </a:xfrm>
          <a:prstGeom prst="rect">
            <a:avLst/>
          </a:prstGeom>
        </p:spPr>
        <p:style>
          <a:lnRef idx="2">
            <a:schemeClr val="accent1"/>
          </a:lnRef>
          <a:fillRef idx="1">
            <a:schemeClr val="lt1"/>
          </a:fillRef>
          <a:effectRef idx="0">
            <a:schemeClr val="accent1"/>
          </a:effectRef>
          <a:fontRef idx="minor">
            <a:schemeClr val="dk1"/>
          </a:fontRef>
        </p:style>
        <p:txBody>
          <a:bodyPr wrap="square" lIns="91440" tIns="45720" rIns="91440" bIns="45720" anchor="t">
            <a:spAutoFit/>
          </a:bodyPr>
          <a:lstStyle/>
          <a:p>
            <a:pPr>
              <a:lnSpc>
                <a:spcPct val="107000"/>
              </a:lnSpc>
              <a:spcAft>
                <a:spcPts val="800"/>
              </a:spcAft>
            </a:pPr>
            <a:r>
              <a:rPr lang="nl-BE" sz="1000" u="sng">
                <a:solidFill>
                  <a:srgbClr val="595959"/>
                </a:solidFill>
                <a:effectLst/>
                <a:latin typeface="Calibri"/>
                <a:ea typeface="Calibri" panose="020F0502020204030204" pitchFamily="34" charset="0"/>
                <a:cs typeface="Arial"/>
              </a:rPr>
              <a:t>Leerdoelen Elektrote</a:t>
            </a:r>
            <a:r>
              <a:rPr lang="nl-BE" sz="1000" u="sng">
                <a:solidFill>
                  <a:srgbClr val="595959"/>
                </a:solidFill>
                <a:latin typeface="Calibri"/>
                <a:ea typeface="Calibri" panose="020F0502020204030204" pitchFamily="34" charset="0"/>
                <a:cs typeface="Arial"/>
              </a:rPr>
              <a:t>chnieken</a:t>
            </a:r>
            <a:endParaRPr lang="nl-BE" sz="1000">
              <a:solidFill>
                <a:srgbClr val="595959"/>
              </a:solidFill>
              <a:effectLst/>
              <a:latin typeface="Calibri"/>
              <a:ea typeface="Calibri" panose="020F0502020204030204" pitchFamily="34" charset="0"/>
              <a:cs typeface="Arial"/>
            </a:endParaRPr>
          </a:p>
          <a:p>
            <a:pPr marL="342900" lvl="0" indent="-342900">
              <a:lnSpc>
                <a:spcPct val="107000"/>
              </a:lnSpc>
              <a:buClr>
                <a:srgbClr val="595959"/>
              </a:buClr>
              <a:buFont typeface="Symbol" panose="05050102010706020507" pitchFamily="18" charset="2"/>
              <a:buChar char=""/>
            </a:pPr>
            <a:r>
              <a:rPr lang="nl-BE" sz="1000" b="1">
                <a:solidFill>
                  <a:srgbClr val="595959"/>
                </a:solidFill>
                <a:effectLst/>
                <a:latin typeface="Calibri"/>
                <a:ea typeface="Calibri" panose="020F0502020204030204" pitchFamily="34" charset="0"/>
                <a:cs typeface="Arial"/>
              </a:rPr>
              <a:t>Mechanica – Hydrostatica</a:t>
            </a:r>
            <a:endParaRPr lang="nl-BE" sz="1000" b="1">
              <a:solidFill>
                <a:srgbClr val="595959"/>
              </a:solidFill>
              <a:latin typeface="Calibri"/>
              <a:ea typeface="Calibri" panose="020F0502020204030204" pitchFamily="34" charset="0"/>
              <a:cs typeface="Arial"/>
            </a:endParaRPr>
          </a:p>
          <a:p>
            <a:pPr lvl="0">
              <a:lnSpc>
                <a:spcPct val="107000"/>
              </a:lnSpc>
              <a:buClr>
                <a:srgbClr val="595959"/>
              </a:buClr>
            </a:pPr>
            <a:r>
              <a:rPr lang="nl-BE" sz="1000">
                <a:solidFill>
                  <a:srgbClr val="595959"/>
                </a:solidFill>
                <a:latin typeface="Calibri"/>
                <a:ea typeface="Calibri" panose="020F0502020204030204" pitchFamily="34" charset="0"/>
                <a:cs typeface="Arial"/>
              </a:rPr>
              <a:t>            De wetten van Newton</a:t>
            </a:r>
          </a:p>
          <a:p>
            <a:pPr lvl="0">
              <a:lnSpc>
                <a:spcPct val="107000"/>
              </a:lnSpc>
              <a:buClr>
                <a:srgbClr val="595959"/>
              </a:buClr>
            </a:pPr>
            <a:r>
              <a:rPr lang="nl-BE" sz="1000">
                <a:solidFill>
                  <a:srgbClr val="595959"/>
                </a:solidFill>
                <a:latin typeface="Calibri"/>
                <a:ea typeface="Calibri" panose="020F0502020204030204" pitchFamily="34" charset="0"/>
                <a:cs typeface="Arial"/>
              </a:rPr>
              <a:t>            Bewegingsleer</a:t>
            </a:r>
          </a:p>
          <a:p>
            <a:pPr lvl="0">
              <a:lnSpc>
                <a:spcPct val="107000"/>
              </a:lnSpc>
              <a:buClr>
                <a:srgbClr val="595959"/>
              </a:buClr>
            </a:pPr>
            <a:r>
              <a:rPr lang="nl-BE" sz="1000">
                <a:solidFill>
                  <a:srgbClr val="595959"/>
                </a:solidFill>
                <a:latin typeface="Calibri"/>
                <a:ea typeface="Calibri" panose="020F0502020204030204" pitchFamily="34" charset="0"/>
                <a:cs typeface="Arial"/>
              </a:rPr>
              <a:t>            Statisch evenwicht in het vlak</a:t>
            </a:r>
          </a:p>
          <a:p>
            <a:pPr lvl="0">
              <a:lnSpc>
                <a:spcPct val="107000"/>
              </a:lnSpc>
              <a:buClr>
                <a:srgbClr val="595959"/>
              </a:buClr>
            </a:pPr>
            <a:r>
              <a:rPr lang="nl-BE" sz="1000">
                <a:solidFill>
                  <a:srgbClr val="595959"/>
                </a:solidFill>
                <a:latin typeface="Calibri"/>
                <a:ea typeface="Calibri" panose="020F0502020204030204" pitchFamily="34" charset="0"/>
                <a:cs typeface="Arial"/>
              </a:rPr>
              <a:t>            Arbeid en energie</a:t>
            </a:r>
          </a:p>
          <a:p>
            <a:pPr lvl="0">
              <a:lnSpc>
                <a:spcPct val="107000"/>
              </a:lnSpc>
              <a:buClr>
                <a:srgbClr val="595959"/>
              </a:buClr>
            </a:pPr>
            <a:r>
              <a:rPr lang="nl-BE" sz="1000">
                <a:solidFill>
                  <a:srgbClr val="595959"/>
                </a:solidFill>
                <a:latin typeface="Calibri"/>
                <a:ea typeface="Calibri" panose="020F0502020204030204" pitchFamily="34" charset="0"/>
                <a:cs typeface="Arial"/>
              </a:rPr>
              <a:t>            Hydrostatica</a:t>
            </a:r>
            <a:endParaRPr lang="nl-BE" sz="1000">
              <a:solidFill>
                <a:srgbClr val="595959"/>
              </a:solidFill>
              <a:latin typeface="Calibri" panose="020F0502020204030204" pitchFamily="34" charset="0"/>
              <a:ea typeface="Calibri" panose="020F0502020204030204" pitchFamily="34" charset="0"/>
              <a:cs typeface="Arial"/>
            </a:endParaRPr>
          </a:p>
          <a:p>
            <a:pPr marL="342900" indent="-342900">
              <a:lnSpc>
                <a:spcPct val="107000"/>
              </a:lnSpc>
              <a:buClr>
                <a:srgbClr val="595959"/>
              </a:buClr>
              <a:buFont typeface="Symbol" panose="05050102010706020507" pitchFamily="18" charset="2"/>
              <a:buChar char=""/>
            </a:pPr>
            <a:endParaRPr lang="nl-BE" sz="1000">
              <a:solidFill>
                <a:srgbClr val="595959"/>
              </a:solidFill>
              <a:latin typeface="Calibri"/>
              <a:ea typeface="Calibri" panose="020F0502020204030204" pitchFamily="34" charset="0"/>
              <a:cs typeface="Arial"/>
            </a:endParaRPr>
          </a:p>
          <a:p>
            <a:pPr marL="342900" lvl="0" indent="-342900">
              <a:lnSpc>
                <a:spcPct val="107000"/>
              </a:lnSpc>
              <a:buClr>
                <a:srgbClr val="595959"/>
              </a:buClr>
              <a:buFont typeface="Symbol" panose="05050102010706020507" pitchFamily="18" charset="2"/>
              <a:buChar char=""/>
            </a:pPr>
            <a:r>
              <a:rPr lang="nl-BE" sz="1000" b="1">
                <a:solidFill>
                  <a:srgbClr val="595959"/>
                </a:solidFill>
                <a:effectLst/>
                <a:latin typeface="Calibri"/>
                <a:ea typeface="Calibri" panose="020F0502020204030204" pitchFamily="34" charset="0"/>
                <a:cs typeface="Arial"/>
              </a:rPr>
              <a:t>Elektriciteit – elektronica</a:t>
            </a:r>
            <a:endParaRPr lang="nl-BE" b="1"/>
          </a:p>
          <a:p>
            <a:pPr>
              <a:lnSpc>
                <a:spcPct val="107000"/>
              </a:lnSpc>
              <a:buClr>
                <a:srgbClr val="595959"/>
              </a:buClr>
            </a:pPr>
            <a:r>
              <a:rPr lang="nl-BE" sz="1000">
                <a:solidFill>
                  <a:srgbClr val="595959"/>
                </a:solidFill>
                <a:latin typeface="Calibri"/>
                <a:ea typeface="Calibri" panose="020F0502020204030204" pitchFamily="34" charset="0"/>
                <a:cs typeface="Arial"/>
              </a:rPr>
              <a:t>            Gelijkstroomkringen</a:t>
            </a:r>
          </a:p>
          <a:p>
            <a:pPr>
              <a:lnSpc>
                <a:spcPct val="107000"/>
              </a:lnSpc>
              <a:buClr>
                <a:srgbClr val="595959"/>
              </a:buClr>
            </a:pPr>
            <a:r>
              <a:rPr lang="nl-BE" sz="1000">
                <a:solidFill>
                  <a:srgbClr val="595959"/>
                </a:solidFill>
                <a:latin typeface="Calibri"/>
                <a:ea typeface="Calibri" panose="020F0502020204030204" pitchFamily="34" charset="0"/>
                <a:cs typeface="Arial"/>
              </a:rPr>
              <a:t>            Elektrostatica, elektromagnetisme en inductie</a:t>
            </a:r>
          </a:p>
          <a:p>
            <a:pPr>
              <a:lnSpc>
                <a:spcPct val="107000"/>
              </a:lnSpc>
              <a:buClr>
                <a:srgbClr val="595959"/>
              </a:buClr>
            </a:pPr>
            <a:r>
              <a:rPr lang="nl-BE" sz="1000">
                <a:solidFill>
                  <a:srgbClr val="595959"/>
                </a:solidFill>
                <a:latin typeface="Calibri"/>
                <a:ea typeface="Calibri" panose="020F0502020204030204" pitchFamily="34" charset="0"/>
                <a:cs typeface="Arial"/>
              </a:rPr>
              <a:t> </a:t>
            </a:r>
          </a:p>
          <a:p>
            <a:pPr marL="342900" lvl="0" indent="-342900">
              <a:lnSpc>
                <a:spcPct val="107000"/>
              </a:lnSpc>
              <a:buClr>
                <a:srgbClr val="595959"/>
              </a:buClr>
              <a:buFont typeface="Symbol" panose="05050102010706020507" pitchFamily="18" charset="2"/>
              <a:buChar char=""/>
            </a:pPr>
            <a:r>
              <a:rPr lang="nl-BE" sz="1000" b="1">
                <a:solidFill>
                  <a:srgbClr val="595959"/>
                </a:solidFill>
                <a:effectLst/>
                <a:latin typeface="Calibri"/>
                <a:ea typeface="Calibri" panose="020F0502020204030204" pitchFamily="34" charset="0"/>
                <a:cs typeface="Arial"/>
              </a:rPr>
              <a:t>Thermodynamica</a:t>
            </a:r>
          </a:p>
          <a:p>
            <a:pPr>
              <a:lnSpc>
                <a:spcPct val="107000"/>
              </a:lnSpc>
              <a:buClr>
                <a:srgbClr val="595959"/>
              </a:buClr>
            </a:pPr>
            <a:endParaRPr lang="nl-BE" sz="1000">
              <a:solidFill>
                <a:srgbClr val="595959"/>
              </a:solidFill>
              <a:latin typeface="Calibri"/>
              <a:ea typeface="Calibri" panose="020F0502020204030204" pitchFamily="34" charset="0"/>
              <a:cs typeface="Arial"/>
            </a:endParaRPr>
          </a:p>
          <a:p>
            <a:pPr marL="342900" lvl="0" indent="-342900">
              <a:lnSpc>
                <a:spcPct val="107000"/>
              </a:lnSpc>
              <a:buClr>
                <a:srgbClr val="595959"/>
              </a:buClr>
              <a:buFont typeface="Symbol" panose="05050102010706020507" pitchFamily="18" charset="2"/>
              <a:buChar char=""/>
            </a:pPr>
            <a:r>
              <a:rPr lang="nl-BE" sz="1000" b="1">
                <a:solidFill>
                  <a:srgbClr val="595959"/>
                </a:solidFill>
                <a:effectLst/>
                <a:latin typeface="Calibri"/>
                <a:ea typeface="Calibri" panose="020F0502020204030204" pitchFamily="34" charset="0"/>
                <a:cs typeface="Arial"/>
              </a:rPr>
              <a:t>Elektrotechnieken</a:t>
            </a:r>
            <a:endParaRPr lang="nl-BE" sz="1000">
              <a:solidFill>
                <a:srgbClr val="595959"/>
              </a:solidFill>
              <a:latin typeface="Calibri"/>
              <a:ea typeface="Calibri" panose="020F0502020204030204" pitchFamily="34" charset="0"/>
              <a:cs typeface="Arial"/>
            </a:endParaRPr>
          </a:p>
          <a:p>
            <a:pPr marL="355600">
              <a:lnSpc>
                <a:spcPct val="107000"/>
              </a:lnSpc>
              <a:buClr>
                <a:srgbClr val="595959"/>
              </a:buClr>
            </a:pPr>
            <a:r>
              <a:rPr lang="nl-BE" sz="1000">
                <a:solidFill>
                  <a:srgbClr val="595959"/>
                </a:solidFill>
                <a:latin typeface="Calibri"/>
                <a:ea typeface="Calibri" panose="020F0502020204030204" pitchFamily="34" charset="0"/>
                <a:cs typeface="Arial"/>
              </a:rPr>
              <a:t>Elektrotechnische realisaties</a:t>
            </a:r>
          </a:p>
          <a:p>
            <a:pPr>
              <a:lnSpc>
                <a:spcPct val="107000"/>
              </a:lnSpc>
              <a:buClr>
                <a:srgbClr val="595959"/>
              </a:buClr>
            </a:pPr>
            <a:r>
              <a:rPr lang="nl-BE" sz="1000">
                <a:solidFill>
                  <a:srgbClr val="595959"/>
                </a:solidFill>
                <a:latin typeface="Calibri"/>
                <a:ea typeface="Calibri" panose="020F0502020204030204" pitchFamily="34" charset="0"/>
                <a:cs typeface="Arial"/>
              </a:rPr>
              <a:t>            Elektronica - Programmeerbare sturingen</a:t>
            </a:r>
          </a:p>
          <a:p>
            <a:pPr marL="317500">
              <a:lnSpc>
                <a:spcPct val="107000"/>
              </a:lnSpc>
              <a:buClr>
                <a:srgbClr val="595959"/>
              </a:buClr>
            </a:pPr>
            <a:r>
              <a:rPr lang="nl-BE" sz="1000">
                <a:solidFill>
                  <a:srgbClr val="595959"/>
                </a:solidFill>
                <a:latin typeface="Calibri"/>
                <a:ea typeface="Calibri" panose="020F0502020204030204" pitchFamily="34" charset="0"/>
                <a:cs typeface="Arial"/>
              </a:rPr>
              <a:t> Elektropneumatica </a:t>
            </a:r>
          </a:p>
          <a:p>
            <a:pPr marL="355600">
              <a:lnSpc>
                <a:spcPct val="107000"/>
              </a:lnSpc>
              <a:buClr>
                <a:srgbClr val="595959"/>
              </a:buClr>
            </a:pPr>
            <a:r>
              <a:rPr lang="nl-BE" sz="1000">
                <a:solidFill>
                  <a:srgbClr val="595959"/>
                </a:solidFill>
                <a:latin typeface="Calibri"/>
                <a:ea typeface="Calibri" panose="020F0502020204030204" pitchFamily="34" charset="0"/>
                <a:cs typeface="Arial"/>
              </a:rPr>
              <a:t>Montage en demontage</a:t>
            </a:r>
          </a:p>
          <a:p>
            <a:pPr lvl="0">
              <a:lnSpc>
                <a:spcPct val="107000"/>
              </a:lnSpc>
              <a:buClr>
                <a:srgbClr val="595959"/>
              </a:buClr>
            </a:pPr>
            <a:r>
              <a:rPr lang="nl-BE" sz="1000">
                <a:solidFill>
                  <a:srgbClr val="595959"/>
                </a:solidFill>
                <a:effectLst/>
                <a:latin typeface="Calibri"/>
                <a:ea typeface="Calibri" panose="020F0502020204030204" pitchFamily="34" charset="0"/>
                <a:cs typeface="Arial"/>
              </a:rPr>
              <a:t>            Onderhoudsacties en diagnosetechnieken</a:t>
            </a:r>
          </a:p>
          <a:p>
            <a:pPr marL="342900" indent="-342900">
              <a:lnSpc>
                <a:spcPct val="107000"/>
              </a:lnSpc>
              <a:buClr>
                <a:srgbClr val="595959"/>
              </a:buClr>
              <a:buFont typeface="Symbol" panose="05050102010706020507" pitchFamily="18" charset="2"/>
              <a:buChar char=""/>
            </a:pPr>
            <a:endParaRPr lang="nl-BE" sz="1000">
              <a:solidFill>
                <a:srgbClr val="595959"/>
              </a:solidFill>
              <a:latin typeface="Calibri"/>
              <a:ea typeface="Calibri" panose="020F0502020204030204" pitchFamily="34" charset="0"/>
              <a:cs typeface="Arial"/>
            </a:endParaRPr>
          </a:p>
          <a:p>
            <a:pPr marL="342900" indent="-342900">
              <a:lnSpc>
                <a:spcPct val="107000"/>
              </a:lnSpc>
              <a:buClr>
                <a:srgbClr val="595959"/>
              </a:buClr>
              <a:buFont typeface="Symbol" panose="05050102010706020507" pitchFamily="18" charset="2"/>
              <a:buChar char=""/>
            </a:pPr>
            <a:endParaRPr lang="nl-BE" sz="1000">
              <a:solidFill>
                <a:srgbClr val="595959"/>
              </a:solidFill>
              <a:latin typeface="Calibri"/>
              <a:ea typeface="Calibri" panose="020F0502020204030204" pitchFamily="34" charset="0"/>
              <a:cs typeface="Arial"/>
            </a:endParaRPr>
          </a:p>
          <a:p>
            <a:pPr marL="342900" indent="-342900">
              <a:lnSpc>
                <a:spcPct val="107000"/>
              </a:lnSpc>
              <a:spcAft>
                <a:spcPts val="800"/>
              </a:spcAft>
              <a:buClr>
                <a:srgbClr val="595959"/>
              </a:buClr>
              <a:buFont typeface="Symbol" panose="05050102010706020507" pitchFamily="18" charset="2"/>
              <a:buChar char=""/>
            </a:pPr>
            <a:endParaRPr lang="nl-BE" sz="1000">
              <a:solidFill>
                <a:srgbClr val="595959"/>
              </a:solidFill>
              <a:latin typeface="Calibri"/>
              <a:cs typeface="Arial"/>
            </a:endParaRPr>
          </a:p>
          <a:p>
            <a:pPr marL="342900" indent="-342900">
              <a:lnSpc>
                <a:spcPct val="107000"/>
              </a:lnSpc>
              <a:spcAft>
                <a:spcPts val="800"/>
              </a:spcAft>
              <a:buClr>
                <a:srgbClr val="595959"/>
              </a:buClr>
              <a:buFont typeface="Symbol" panose="05050102010706020507" pitchFamily="18" charset="2"/>
              <a:buChar char=""/>
            </a:pPr>
            <a:endParaRPr lang="nl-BE" sz="1000">
              <a:solidFill>
                <a:srgbClr val="595959"/>
              </a:solidFill>
              <a:latin typeface="Calibri"/>
              <a:cs typeface="Arial"/>
            </a:endParaRPr>
          </a:p>
        </p:txBody>
      </p:sp>
      <p:sp>
        <p:nvSpPr>
          <p:cNvPr id="41" name="Rechthoek: afgeronde hoeken 40"/>
          <p:cNvSpPr/>
          <p:nvPr/>
        </p:nvSpPr>
        <p:spPr>
          <a:xfrm>
            <a:off x="2830115" y="1304801"/>
            <a:ext cx="961868" cy="24983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nl-NL" sz="1000"/>
              <a:t>LPD 9-17</a:t>
            </a:r>
          </a:p>
        </p:txBody>
      </p:sp>
      <p:sp>
        <p:nvSpPr>
          <p:cNvPr id="45" name="Rechthoek: afgeronde hoeken 44"/>
          <p:cNvSpPr/>
          <p:nvPr/>
        </p:nvSpPr>
        <p:spPr>
          <a:xfrm>
            <a:off x="2849181" y="2352271"/>
            <a:ext cx="961868" cy="24983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nl-NL" sz="1000"/>
              <a:t>LPD 18-26</a:t>
            </a:r>
          </a:p>
        </p:txBody>
      </p:sp>
      <p:sp>
        <p:nvSpPr>
          <p:cNvPr id="48" name="Rechthoek: afgeronde hoeken 47"/>
          <p:cNvSpPr/>
          <p:nvPr/>
        </p:nvSpPr>
        <p:spPr>
          <a:xfrm>
            <a:off x="2830115" y="3057061"/>
            <a:ext cx="961868" cy="24983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nl-NL" sz="1000"/>
              <a:t>LPD 27-29</a:t>
            </a:r>
          </a:p>
        </p:txBody>
      </p:sp>
      <p:sp>
        <p:nvSpPr>
          <p:cNvPr id="51" name="Rechthoek: afgeronde hoeken 50"/>
          <p:cNvSpPr/>
          <p:nvPr/>
        </p:nvSpPr>
        <p:spPr>
          <a:xfrm>
            <a:off x="2849181" y="3486143"/>
            <a:ext cx="961868" cy="24983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nl-NL" sz="1000"/>
              <a:t>LPD 30-45</a:t>
            </a:r>
          </a:p>
        </p:txBody>
      </p:sp>
      <p:sp>
        <p:nvSpPr>
          <p:cNvPr id="59" name="Rechthoek: afgeronde hoeken 58"/>
          <p:cNvSpPr/>
          <p:nvPr/>
        </p:nvSpPr>
        <p:spPr>
          <a:xfrm>
            <a:off x="9607016" y="364033"/>
            <a:ext cx="899409" cy="37475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nl-NL" sz="1000"/>
              <a:t>LPD 1-8</a:t>
            </a:r>
          </a:p>
        </p:txBody>
      </p:sp>
      <p:cxnSp>
        <p:nvCxnSpPr>
          <p:cNvPr id="17" name="Rechte verbindingslijn 16"/>
          <p:cNvCxnSpPr>
            <a:stCxn id="137" idx="0"/>
            <a:endCxn id="59" idx="1"/>
          </p:cNvCxnSpPr>
          <p:nvPr/>
        </p:nvCxnSpPr>
        <p:spPr>
          <a:xfrm>
            <a:off x="8400348" y="551126"/>
            <a:ext cx="1206668" cy="284"/>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64" name="Rechte verbindingslijn 63"/>
          <p:cNvCxnSpPr/>
          <p:nvPr/>
        </p:nvCxnSpPr>
        <p:spPr>
          <a:xfrm flipV="1">
            <a:off x="10073640" y="640081"/>
            <a:ext cx="0" cy="457199"/>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72" name="Zeshoek 71"/>
          <p:cNvSpPr/>
          <p:nvPr/>
        </p:nvSpPr>
        <p:spPr>
          <a:xfrm>
            <a:off x="6851259" y="3782383"/>
            <a:ext cx="1023481" cy="796413"/>
          </a:xfrm>
          <a:prstGeom prst="hexagon">
            <a:avLst/>
          </a:prstGeom>
          <a:gradFill flip="none" rotWithShape="1">
            <a:gsLst>
              <a:gs pos="50000">
                <a:schemeClr val="tx2">
                  <a:lumMod val="72000"/>
                </a:schemeClr>
              </a:gs>
              <a:gs pos="57000">
                <a:srgbClr val="FFC000"/>
              </a:gs>
              <a:gs pos="64000">
                <a:schemeClr val="bg1">
                  <a:lumMod val="85000"/>
                </a:schemeClr>
              </a:gs>
            </a:gsLst>
            <a:path path="circle">
              <a:fillToRect l="50000" t="50000" r="50000" b="50000"/>
            </a:path>
            <a:tileRect/>
          </a:gra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800">
                <a:solidFill>
                  <a:schemeClr val="bg1"/>
                </a:solidFill>
              </a:rPr>
              <a:t>Elektro- </a:t>
            </a:r>
            <a:r>
              <a:rPr lang="nl-BE" sz="800" err="1">
                <a:solidFill>
                  <a:schemeClr val="bg1"/>
                </a:solidFill>
              </a:rPr>
              <a:t>pneumatica</a:t>
            </a:r>
            <a:endParaRPr lang="nl-BE" sz="800">
              <a:solidFill>
                <a:schemeClr val="bg1"/>
              </a:solidFill>
            </a:endParaRPr>
          </a:p>
        </p:txBody>
      </p:sp>
      <p:sp>
        <p:nvSpPr>
          <p:cNvPr id="73" name="Zeshoek 72"/>
          <p:cNvSpPr/>
          <p:nvPr/>
        </p:nvSpPr>
        <p:spPr>
          <a:xfrm>
            <a:off x="5859510" y="3530310"/>
            <a:ext cx="810064" cy="647113"/>
          </a:xfrm>
          <a:prstGeom prst="hexagon">
            <a:avLst/>
          </a:prstGeom>
          <a:gradFill flip="none" rotWithShape="1">
            <a:gsLst>
              <a:gs pos="56000">
                <a:schemeClr val="accent2">
                  <a:lumMod val="75000"/>
                </a:schemeClr>
              </a:gs>
              <a:gs pos="68000">
                <a:srgbClr val="00FFFF"/>
              </a:gs>
            </a:gsLst>
            <a:path path="circle">
              <a:fillToRect l="50000" t="50000" r="50000" b="50000"/>
            </a:path>
            <a:tileRect/>
          </a:gra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800">
                <a:solidFill>
                  <a:schemeClr val="bg1"/>
                </a:solidFill>
              </a:rPr>
              <a:t>Hydro statica</a:t>
            </a:r>
          </a:p>
          <a:p>
            <a:pPr algn="ctr"/>
            <a:endParaRPr lang="nl-BE" sz="800">
              <a:solidFill>
                <a:schemeClr val="bg1"/>
              </a:solidFill>
            </a:endParaRPr>
          </a:p>
        </p:txBody>
      </p:sp>
      <p:sp>
        <p:nvSpPr>
          <p:cNvPr id="34" name="Rechthoek: afgeronde hoeken 33"/>
          <p:cNvSpPr/>
          <p:nvPr/>
        </p:nvSpPr>
        <p:spPr>
          <a:xfrm>
            <a:off x="6233160" y="1280160"/>
            <a:ext cx="883920" cy="44196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1400"/>
              <a:t>Context</a:t>
            </a:r>
          </a:p>
        </p:txBody>
      </p:sp>
      <p:sp>
        <p:nvSpPr>
          <p:cNvPr id="42" name="Zeshoek 41"/>
          <p:cNvSpPr/>
          <p:nvPr/>
        </p:nvSpPr>
        <p:spPr>
          <a:xfrm>
            <a:off x="5852137" y="4174433"/>
            <a:ext cx="835854" cy="658837"/>
          </a:xfrm>
          <a:prstGeom prst="hexagon">
            <a:avLst/>
          </a:prstGeom>
          <a:gradFill flip="none" rotWithShape="1">
            <a:gsLst>
              <a:gs pos="56000">
                <a:schemeClr val="accent2">
                  <a:lumMod val="75000"/>
                </a:schemeClr>
              </a:gs>
              <a:gs pos="68000">
                <a:srgbClr val="00FFFF"/>
              </a:gs>
            </a:gsLst>
            <a:path path="circle">
              <a:fillToRect l="50000" t="50000" r="50000" b="50000"/>
            </a:path>
            <a:tileRect/>
          </a:gra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800">
                <a:solidFill>
                  <a:schemeClr val="bg1"/>
                </a:solidFill>
              </a:rPr>
              <a:t>Thermo dynamic</a:t>
            </a:r>
          </a:p>
        </p:txBody>
      </p:sp>
      <p:cxnSp>
        <p:nvCxnSpPr>
          <p:cNvPr id="50" name="Rechte verbindingslijn met pijl 49"/>
          <p:cNvCxnSpPr>
            <a:cxnSpLocks/>
            <a:stCxn id="42" idx="5"/>
            <a:endCxn id="72" idx="3"/>
          </p:cNvCxnSpPr>
          <p:nvPr/>
        </p:nvCxnSpPr>
        <p:spPr>
          <a:xfrm>
            <a:off x="6523282" y="4174433"/>
            <a:ext cx="327977" cy="6157"/>
          </a:xfrm>
          <a:prstGeom prst="straightConnector1">
            <a:avLst/>
          </a:prstGeom>
          <a:ln w="25400">
            <a:solidFill>
              <a:schemeClr val="accent5">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Verbindingslijn: gebogen 9"/>
          <p:cNvCxnSpPr>
            <a:stCxn id="51" idx="3"/>
            <a:endCxn id="58" idx="3"/>
          </p:cNvCxnSpPr>
          <p:nvPr/>
        </p:nvCxnSpPr>
        <p:spPr>
          <a:xfrm flipV="1">
            <a:off x="3811049" y="2334162"/>
            <a:ext cx="881122" cy="1276899"/>
          </a:xfrm>
          <a:prstGeom prst="bentConnector3">
            <a:avLst>
              <a:gd name="adj1" fmla="val 50000"/>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95734679"/>
      </p:ext>
    </p:extLst>
  </p:cSld>
  <p:clrMapOvr>
    <a:masterClrMapping/>
  </p:clrMapOvr>
  <mc:AlternateContent xmlns:mc="http://schemas.openxmlformats.org/markup-compatibility/2006">
    <mc:Choice xmlns:p14="http://schemas.microsoft.com/office/powerpoint/2010/main" Requires="p14">
      <p:transition spd="slow" p14:dur="3400" advTm="91174">
        <p14:reveal/>
      </p:transition>
    </mc:Choice>
    <mc:Fallback>
      <p:transition spd="slow" advTm="91174">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7">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7">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7">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7">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7">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7">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7">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7">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7">
                                            <p:txEl>
                                              <p:pRg st="7" end="7"/>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7">
                                            <p:txEl>
                                              <p:pRg st="8" end="8"/>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9"/>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7"/>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6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58"/>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39"/>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41"/>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5"/>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44"/>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73"/>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72"/>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69"/>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83"/>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45"/>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3"/>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82"/>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48"/>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42"/>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51"/>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76"/>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50"/>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animBg="1"/>
      <p:bldP spid="44" grpId="0" animBg="1"/>
      <p:bldP spid="82" grpId="0" animBg="1"/>
      <p:bldP spid="83" grpId="0" animBg="1"/>
      <p:bldP spid="37" grpId="0" uiExpand="1" build="allAtOnce" animBg="1"/>
      <p:bldP spid="39" grpId="0" animBg="1"/>
      <p:bldP spid="41" grpId="0" animBg="1"/>
      <p:bldP spid="45" grpId="0" animBg="1"/>
      <p:bldP spid="48" grpId="0" animBg="1"/>
      <p:bldP spid="51" grpId="0" animBg="1"/>
      <p:bldP spid="59" grpId="0" animBg="1"/>
      <p:bldP spid="72" grpId="0" animBg="1"/>
      <p:bldP spid="73" grpId="0" animBg="1"/>
      <p:bldP spid="4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E7A658E-AE68-6E42-8815-F472D5384368}"/>
              </a:ext>
            </a:extLst>
          </p:cNvPr>
          <p:cNvSpPr>
            <a:spLocks noGrp="1"/>
          </p:cNvSpPr>
          <p:nvPr>
            <p:ph type="title"/>
          </p:nvPr>
        </p:nvSpPr>
        <p:spPr/>
        <p:txBody>
          <a:bodyPr>
            <a:normAutofit/>
          </a:bodyPr>
          <a:lstStyle/>
          <a:p>
            <a:r>
              <a:rPr lang="nl-BE">
                <a:solidFill>
                  <a:schemeClr val="tx2">
                    <a:lumMod val="75000"/>
                  </a:schemeClr>
                </a:solidFill>
              </a:rPr>
              <a:t>Elektrotechnieken - onderwijsvorm</a:t>
            </a:r>
          </a:p>
        </p:txBody>
      </p:sp>
      <p:sp>
        <p:nvSpPr>
          <p:cNvPr id="6" name="Tijdelijke aanduiding voor inhoud 5">
            <a:extLst>
              <a:ext uri="{FF2B5EF4-FFF2-40B4-BE49-F238E27FC236}">
                <a16:creationId xmlns:a16="http://schemas.microsoft.com/office/drawing/2014/main" id="{196AAFE7-C191-AF4D-9F42-E9E429C2E996}"/>
              </a:ext>
            </a:extLst>
          </p:cNvPr>
          <p:cNvSpPr>
            <a:spLocks noGrp="1"/>
          </p:cNvSpPr>
          <p:nvPr>
            <p:ph idx="1"/>
          </p:nvPr>
        </p:nvSpPr>
        <p:spPr>
          <a:xfrm>
            <a:off x="1679509" y="1600206"/>
            <a:ext cx="10301209" cy="4525963"/>
          </a:xfrm>
        </p:spPr>
        <p:txBody>
          <a:bodyPr/>
          <a:lstStyle/>
          <a:p>
            <a:pPr>
              <a:spcAft>
                <a:spcPts val="1000"/>
              </a:spcAft>
            </a:pPr>
            <a:r>
              <a:rPr lang="nl-BE" b="1">
                <a:solidFill>
                  <a:srgbClr val="FF8414"/>
                </a:solidFill>
              </a:rPr>
              <a:t>Geïntegreerd projectmatig </a:t>
            </a:r>
            <a:r>
              <a:rPr lang="nl-BE"/>
              <a:t>werken volgens het </a:t>
            </a:r>
            <a:r>
              <a:rPr lang="nl-BE" b="1">
                <a:solidFill>
                  <a:srgbClr val="FF8414"/>
                </a:solidFill>
              </a:rPr>
              <a:t>technisch proces</a:t>
            </a:r>
            <a:r>
              <a:rPr lang="nl-BE" b="1"/>
              <a:t>.</a:t>
            </a:r>
          </a:p>
          <a:p>
            <a:pPr>
              <a:spcAft>
                <a:spcPts val="1000"/>
              </a:spcAft>
            </a:pPr>
            <a:r>
              <a:rPr lang="nl-BE"/>
              <a:t>Tijdens de voorbereiding van de opdracht wordt (relevante) </a:t>
            </a:r>
            <a:r>
              <a:rPr lang="nl-BE" b="1">
                <a:solidFill>
                  <a:srgbClr val="FF8414"/>
                </a:solidFill>
              </a:rPr>
              <a:t>kennis en inzichten</a:t>
            </a:r>
            <a:r>
              <a:rPr lang="nl-BE"/>
              <a:t> aangeboden om de opdracht </a:t>
            </a:r>
            <a:r>
              <a:rPr lang="nl-BE" b="1">
                <a:solidFill>
                  <a:srgbClr val="FF8414"/>
                </a:solidFill>
              </a:rPr>
              <a:t>voldoende sterk </a:t>
            </a:r>
            <a:r>
              <a:rPr lang="nl-BE"/>
              <a:t>aan te vatten.</a:t>
            </a:r>
          </a:p>
          <a:p>
            <a:pPr>
              <a:spcAft>
                <a:spcPts val="1000"/>
              </a:spcAft>
            </a:pPr>
            <a:r>
              <a:rPr lang="nl-BE" b="1">
                <a:solidFill>
                  <a:srgbClr val="FF8414"/>
                </a:solidFill>
              </a:rPr>
              <a:t>Gemaakte keuzes </a:t>
            </a:r>
            <a:r>
              <a:rPr lang="nl-BE"/>
              <a:t>binnen het technisch proces </a:t>
            </a:r>
            <a:r>
              <a:rPr lang="nl-BE" b="1">
                <a:solidFill>
                  <a:srgbClr val="FF8414"/>
                </a:solidFill>
              </a:rPr>
              <a:t>beargumenteren</a:t>
            </a:r>
            <a:r>
              <a:rPr lang="nl-BE"/>
              <a:t>.</a:t>
            </a:r>
            <a:endParaRPr lang="nl-BE" b="1"/>
          </a:p>
          <a:p>
            <a:pPr>
              <a:spcAft>
                <a:spcPts val="1000"/>
              </a:spcAft>
            </a:pPr>
            <a:r>
              <a:rPr lang="nl-BE" b="1">
                <a:solidFill>
                  <a:srgbClr val="FF8414"/>
                </a:solidFill>
              </a:rPr>
              <a:t>Vaardigheden en handelingen </a:t>
            </a:r>
            <a:r>
              <a:rPr lang="nl-BE"/>
              <a:t>oefenen de leerlingen in gedurende de uitvoering en realisatie. Hierbij wordt zowel het realiseren van een </a:t>
            </a:r>
            <a:r>
              <a:rPr lang="nl-BE" b="1">
                <a:solidFill>
                  <a:srgbClr val="FF8414"/>
                </a:solidFill>
              </a:rPr>
              <a:t>product</a:t>
            </a:r>
            <a:r>
              <a:rPr lang="nl-BE"/>
              <a:t> als het </a:t>
            </a:r>
            <a:r>
              <a:rPr lang="nl-BE" b="1">
                <a:solidFill>
                  <a:srgbClr val="FF8414"/>
                </a:solidFill>
              </a:rPr>
              <a:t>doorlopen proces </a:t>
            </a:r>
            <a:r>
              <a:rPr lang="nl-BE"/>
              <a:t>centraal gesteld.</a:t>
            </a:r>
          </a:p>
          <a:p>
            <a:pPr>
              <a:spcAft>
                <a:spcPts val="1000"/>
              </a:spcAft>
            </a:pPr>
            <a:r>
              <a:rPr lang="nl-BE" b="1">
                <a:solidFill>
                  <a:srgbClr val="FF8414"/>
                </a:solidFill>
              </a:rPr>
              <a:t>Reflectie</a:t>
            </a:r>
            <a:r>
              <a:rPr lang="nl-BE"/>
              <a:t> op het doorlopen proces</a:t>
            </a:r>
          </a:p>
        </p:txBody>
      </p:sp>
      <p:sp>
        <p:nvSpPr>
          <p:cNvPr id="4" name="Tijdelijke aanduiding voor dianummer 3">
            <a:extLst>
              <a:ext uri="{FF2B5EF4-FFF2-40B4-BE49-F238E27FC236}">
                <a16:creationId xmlns:a16="http://schemas.microsoft.com/office/drawing/2014/main" id="{87EA71F5-CA30-9A44-8C9B-DDCB9A86C729}"/>
              </a:ext>
            </a:extLst>
          </p:cNvPr>
          <p:cNvSpPr>
            <a:spLocks noGrp="1"/>
          </p:cNvSpPr>
          <p:nvPr>
            <p:ph type="sldNum" sz="quarter" idx="11"/>
          </p:nvPr>
        </p:nvSpPr>
        <p:spPr/>
        <p:txBody>
          <a:bodyPr/>
          <a:lstStyle/>
          <a:p>
            <a:fld id="{189E3A5C-986B-47BE-8F96-3787467B82A8}" type="slidenum">
              <a:rPr lang="nl-BE" smtClean="0">
                <a:solidFill>
                  <a:prstClr val="white"/>
                </a:solidFill>
              </a:rPr>
              <a:pPr/>
              <a:t>11</a:t>
            </a:fld>
            <a:endParaRPr lang="nl-BE">
              <a:solidFill>
                <a:prstClr val="white"/>
              </a:solidFill>
            </a:endParaRPr>
          </a:p>
        </p:txBody>
      </p:sp>
      <p:sp>
        <p:nvSpPr>
          <p:cNvPr id="7" name="Rechthoek 6"/>
          <p:cNvSpPr/>
          <p:nvPr/>
        </p:nvSpPr>
        <p:spPr>
          <a:xfrm>
            <a:off x="9163574" y="-24714"/>
            <a:ext cx="3028426" cy="80464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nl-B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457189">
              <a:defRPr/>
            </a:pPr>
            <a:r>
              <a:rPr lang="nl-BE" b="1" cap="all">
                <a:solidFill>
                  <a:prstClr val="white"/>
                </a:solidFill>
                <a:latin typeface="Trebuchet MS" panose="020B0603020202020204" pitchFamily="34" charset="0"/>
              </a:rPr>
              <a:t>Technisch proces</a:t>
            </a:r>
          </a:p>
        </p:txBody>
      </p:sp>
    </p:spTree>
    <p:extLst>
      <p:ext uri="{BB962C8B-B14F-4D97-AF65-F5344CB8AC3E}">
        <p14:creationId xmlns:p14="http://schemas.microsoft.com/office/powerpoint/2010/main" val="227938332"/>
      </p:ext>
    </p:extLst>
  </p:cSld>
  <p:clrMapOvr>
    <a:masterClrMapping/>
  </p:clrMapOvr>
  <mc:AlternateContent xmlns:mc="http://schemas.openxmlformats.org/markup-compatibility/2006">
    <mc:Choice xmlns:p14="http://schemas.microsoft.com/office/powerpoint/2010/main" Requires="p14">
      <p:transition spd="slow" p14:dur="3400" advTm="44349">
        <p14:reveal/>
      </p:transition>
    </mc:Choice>
    <mc:Fallback>
      <p:transition spd="slow" advTm="44349">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Afbeelding 13"/>
          <p:cNvPicPr>
            <a:picLocks noChangeAspect="1"/>
          </p:cNvPicPr>
          <p:nvPr/>
        </p:nvPicPr>
        <p:blipFill>
          <a:blip r:embed="rId3"/>
          <a:stretch>
            <a:fillRect/>
          </a:stretch>
        </p:blipFill>
        <p:spPr>
          <a:xfrm>
            <a:off x="1356360" y="4731479"/>
            <a:ext cx="5157787" cy="1640745"/>
          </a:xfrm>
          <a:prstGeom prst="rect">
            <a:avLst/>
          </a:prstGeom>
        </p:spPr>
      </p:pic>
      <p:pic>
        <p:nvPicPr>
          <p:cNvPr id="17" name="Afbeelding 16">
            <a:extLst>
              <a:ext uri="{FF2B5EF4-FFF2-40B4-BE49-F238E27FC236}">
                <a16:creationId xmlns:a16="http://schemas.microsoft.com/office/drawing/2014/main" id="{7FE7A2A7-6D3F-E240-9BCE-73F6479D125A}"/>
              </a:ext>
            </a:extLst>
          </p:cNvPr>
          <p:cNvPicPr>
            <a:picLocks noChangeAspect="1"/>
          </p:cNvPicPr>
          <p:nvPr/>
        </p:nvPicPr>
        <p:blipFill>
          <a:blip r:embed="rId4"/>
          <a:stretch>
            <a:fillRect/>
          </a:stretch>
        </p:blipFill>
        <p:spPr>
          <a:xfrm>
            <a:off x="1844984" y="705663"/>
            <a:ext cx="4135995" cy="446273"/>
          </a:xfrm>
          <a:prstGeom prst="rect">
            <a:avLst/>
          </a:prstGeom>
        </p:spPr>
      </p:pic>
      <p:pic>
        <p:nvPicPr>
          <p:cNvPr id="13" name="Afbeelding 12">
            <a:extLst>
              <a:ext uri="{FF2B5EF4-FFF2-40B4-BE49-F238E27FC236}">
                <a16:creationId xmlns:a16="http://schemas.microsoft.com/office/drawing/2014/main" id="{8481EABC-60B6-4742-865A-6F586D24D640}"/>
              </a:ext>
            </a:extLst>
          </p:cNvPr>
          <p:cNvPicPr>
            <a:picLocks noChangeAspect="1"/>
          </p:cNvPicPr>
          <p:nvPr/>
        </p:nvPicPr>
        <p:blipFill>
          <a:blip r:embed="rId5"/>
          <a:stretch>
            <a:fillRect/>
          </a:stretch>
        </p:blipFill>
        <p:spPr>
          <a:xfrm>
            <a:off x="2444195" y="1168179"/>
            <a:ext cx="6928853" cy="2469854"/>
          </a:xfrm>
          <a:prstGeom prst="rect">
            <a:avLst/>
          </a:prstGeom>
        </p:spPr>
      </p:pic>
      <p:sp>
        <p:nvSpPr>
          <p:cNvPr id="34" name="Titel 2"/>
          <p:cNvSpPr>
            <a:spLocks noGrp="1"/>
          </p:cNvSpPr>
          <p:nvPr>
            <p:ph type="title"/>
          </p:nvPr>
        </p:nvSpPr>
        <p:spPr>
          <a:xfrm>
            <a:off x="1611272" y="0"/>
            <a:ext cx="9902892" cy="1143000"/>
          </a:xfrm>
        </p:spPr>
        <p:txBody>
          <a:bodyPr/>
          <a:lstStyle/>
          <a:p>
            <a:r>
              <a:rPr lang="nl-NL"/>
              <a:t>Terminologie</a:t>
            </a:r>
          </a:p>
        </p:txBody>
      </p:sp>
      <p:sp>
        <p:nvSpPr>
          <p:cNvPr id="4" name="Tijdelijke aanduiding voor dianummer 3">
            <a:extLst>
              <a:ext uri="{FF2B5EF4-FFF2-40B4-BE49-F238E27FC236}">
                <a16:creationId xmlns:a16="http://schemas.microsoft.com/office/drawing/2014/main" id="{4AA7BD5C-D679-4918-BAE3-D17E047A1CD3}"/>
              </a:ext>
            </a:extLst>
          </p:cNvPr>
          <p:cNvSpPr>
            <a:spLocks noGrp="1"/>
          </p:cNvSpPr>
          <p:nvPr>
            <p:ph type="sldNum" sz="quarter" idx="11"/>
          </p:nvPr>
        </p:nvSpPr>
        <p:spPr/>
        <p:txBody>
          <a:bodyPr/>
          <a:lstStyle/>
          <a:p>
            <a:fld id="{189E3A5C-986B-47BE-8F96-3787467B82A8}" type="slidenum">
              <a:rPr lang="nl-BE" smtClean="0">
                <a:solidFill>
                  <a:prstClr val="white"/>
                </a:solidFill>
              </a:rPr>
              <a:pPr/>
              <a:t>12</a:t>
            </a:fld>
            <a:endParaRPr lang="nl-BE">
              <a:solidFill>
                <a:prstClr val="white"/>
              </a:solidFill>
            </a:endParaRPr>
          </a:p>
        </p:txBody>
      </p:sp>
      <p:sp>
        <p:nvSpPr>
          <p:cNvPr id="5" name="Rechthoek 4">
            <a:extLst>
              <a:ext uri="{FF2B5EF4-FFF2-40B4-BE49-F238E27FC236}">
                <a16:creationId xmlns:a16="http://schemas.microsoft.com/office/drawing/2014/main" id="{0AF0F989-6B28-4B66-B100-1F8FE455A187}"/>
              </a:ext>
            </a:extLst>
          </p:cNvPr>
          <p:cNvSpPr/>
          <p:nvPr/>
        </p:nvSpPr>
        <p:spPr>
          <a:xfrm>
            <a:off x="9174098" y="0"/>
            <a:ext cx="3028426" cy="80464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nl-B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457189">
              <a:defRPr/>
            </a:pPr>
            <a:r>
              <a:rPr lang="nl-NL" b="1" cap="all">
                <a:solidFill>
                  <a:prstClr val="white"/>
                </a:solidFill>
                <a:latin typeface="Trebuchet MS" panose="020B0603020202020204" pitchFamily="34" charset="0"/>
              </a:rPr>
              <a:t>Opbouw leerdoelen</a:t>
            </a:r>
            <a:endParaRPr lang="nl-BE" b="1" cap="all">
              <a:solidFill>
                <a:prstClr val="white"/>
              </a:solidFill>
              <a:latin typeface="Trebuchet MS" panose="020B0603020202020204" pitchFamily="34" charset="0"/>
            </a:endParaRPr>
          </a:p>
        </p:txBody>
      </p:sp>
      <p:sp>
        <p:nvSpPr>
          <p:cNvPr id="37" name="Bijschrift: gebogen lijn 36">
            <a:extLst>
              <a:ext uri="{FF2B5EF4-FFF2-40B4-BE49-F238E27FC236}">
                <a16:creationId xmlns:a16="http://schemas.microsoft.com/office/drawing/2014/main" id="{6AE8D826-C8B3-433B-8F3F-ACF903449425}"/>
              </a:ext>
            </a:extLst>
          </p:cNvPr>
          <p:cNvSpPr/>
          <p:nvPr/>
        </p:nvSpPr>
        <p:spPr>
          <a:xfrm>
            <a:off x="3673142" y="180364"/>
            <a:ext cx="2235479" cy="200231"/>
          </a:xfrm>
          <a:prstGeom prst="borderCallout2">
            <a:avLst>
              <a:gd name="adj1" fmla="val 103646"/>
              <a:gd name="adj2" fmla="val 50429"/>
              <a:gd name="adj3" fmla="val 240801"/>
              <a:gd name="adj4" fmla="val 38122"/>
              <a:gd name="adj5" fmla="val 347496"/>
              <a:gd name="adj6" fmla="val -61180"/>
            </a:avLst>
          </a:prstGeom>
          <a:solidFill>
            <a:srgbClr val="FF8414"/>
          </a:solidFill>
          <a:ln>
            <a:solidFill>
              <a:srgbClr val="FF841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1350"/>
              <a:t>Rubriek</a:t>
            </a:r>
          </a:p>
        </p:txBody>
      </p:sp>
      <p:sp>
        <p:nvSpPr>
          <p:cNvPr id="39" name="Bijschrift: gebogen lijn 38">
            <a:extLst>
              <a:ext uri="{FF2B5EF4-FFF2-40B4-BE49-F238E27FC236}">
                <a16:creationId xmlns:a16="http://schemas.microsoft.com/office/drawing/2014/main" id="{AA1C8CE5-D729-43DB-8699-A9DA3EB9349F}"/>
              </a:ext>
            </a:extLst>
          </p:cNvPr>
          <p:cNvSpPr/>
          <p:nvPr/>
        </p:nvSpPr>
        <p:spPr>
          <a:xfrm>
            <a:off x="6195725" y="436033"/>
            <a:ext cx="2235479" cy="200231"/>
          </a:xfrm>
          <a:prstGeom prst="borderCallout2">
            <a:avLst>
              <a:gd name="adj1" fmla="val 96697"/>
              <a:gd name="adj2" fmla="val -302"/>
              <a:gd name="adj3" fmla="val 301043"/>
              <a:gd name="adj4" fmla="val -9059"/>
              <a:gd name="adj5" fmla="val 421373"/>
              <a:gd name="adj6" fmla="val -142425"/>
            </a:avLst>
          </a:prstGeom>
          <a:solidFill>
            <a:srgbClr val="FF8414"/>
          </a:solidFill>
          <a:ln>
            <a:solidFill>
              <a:srgbClr val="FF841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1350"/>
              <a:t>Leerdoel</a:t>
            </a:r>
          </a:p>
        </p:txBody>
      </p:sp>
      <p:sp>
        <p:nvSpPr>
          <p:cNvPr id="41" name="Bijschrift: gebogen lijn 40">
            <a:extLst>
              <a:ext uri="{FF2B5EF4-FFF2-40B4-BE49-F238E27FC236}">
                <a16:creationId xmlns:a16="http://schemas.microsoft.com/office/drawing/2014/main" id="{5C0C61EB-64B3-4599-9D20-FAE85E232E55}"/>
              </a:ext>
            </a:extLst>
          </p:cNvPr>
          <p:cNvSpPr/>
          <p:nvPr/>
        </p:nvSpPr>
        <p:spPr>
          <a:xfrm>
            <a:off x="8226389" y="1930803"/>
            <a:ext cx="2235479" cy="200231"/>
          </a:xfrm>
          <a:prstGeom prst="borderCallout2">
            <a:avLst>
              <a:gd name="adj1" fmla="val 101504"/>
              <a:gd name="adj2" fmla="val 129"/>
              <a:gd name="adj3" fmla="val 100381"/>
              <a:gd name="adj4" fmla="val -64460"/>
              <a:gd name="adj5" fmla="val 186271"/>
              <a:gd name="adj6" fmla="val -225080"/>
            </a:avLst>
          </a:prstGeom>
          <a:solidFill>
            <a:srgbClr val="FF8414"/>
          </a:solidFill>
          <a:ln>
            <a:solidFill>
              <a:srgbClr val="FF841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NL" sz="1350"/>
              <a:t>Afbakening </a:t>
            </a:r>
            <a:endParaRPr lang="nl-BE" sz="1350"/>
          </a:p>
        </p:txBody>
      </p:sp>
      <p:sp>
        <p:nvSpPr>
          <p:cNvPr id="42" name="Bijschrift: gebogen lijn 41">
            <a:extLst>
              <a:ext uri="{FF2B5EF4-FFF2-40B4-BE49-F238E27FC236}">
                <a16:creationId xmlns:a16="http://schemas.microsoft.com/office/drawing/2014/main" id="{7864AACA-7F8E-43E4-BEAF-54A1BA426C2D}"/>
              </a:ext>
            </a:extLst>
          </p:cNvPr>
          <p:cNvSpPr/>
          <p:nvPr/>
        </p:nvSpPr>
        <p:spPr>
          <a:xfrm>
            <a:off x="8226389" y="1366068"/>
            <a:ext cx="2235479" cy="200231"/>
          </a:xfrm>
          <a:prstGeom prst="borderCallout2">
            <a:avLst>
              <a:gd name="adj1" fmla="val 101504"/>
              <a:gd name="adj2" fmla="val 129"/>
              <a:gd name="adj3" fmla="val 95574"/>
              <a:gd name="adj4" fmla="val -65321"/>
              <a:gd name="adj5" fmla="val 196163"/>
              <a:gd name="adj6" fmla="val -228538"/>
            </a:avLst>
          </a:prstGeom>
          <a:solidFill>
            <a:srgbClr val="FF8414"/>
          </a:solidFill>
          <a:ln>
            <a:solidFill>
              <a:srgbClr val="FF841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NL" sz="1350"/>
              <a:t>Opsomming</a:t>
            </a:r>
            <a:endParaRPr lang="nl-BE" sz="1350"/>
          </a:p>
        </p:txBody>
      </p:sp>
      <p:sp>
        <p:nvSpPr>
          <p:cNvPr id="43" name="Bijschrift: gebogen lijn 42">
            <a:extLst>
              <a:ext uri="{FF2B5EF4-FFF2-40B4-BE49-F238E27FC236}">
                <a16:creationId xmlns:a16="http://schemas.microsoft.com/office/drawing/2014/main" id="{1F070F38-CC3A-4791-936A-1FCAC7C8AD2C}"/>
              </a:ext>
            </a:extLst>
          </p:cNvPr>
          <p:cNvSpPr/>
          <p:nvPr/>
        </p:nvSpPr>
        <p:spPr>
          <a:xfrm>
            <a:off x="8226389" y="3737023"/>
            <a:ext cx="2235479" cy="200231"/>
          </a:xfrm>
          <a:prstGeom prst="borderCallout2">
            <a:avLst>
              <a:gd name="adj1" fmla="val 106311"/>
              <a:gd name="adj2" fmla="val -301"/>
              <a:gd name="adj3" fmla="val 54913"/>
              <a:gd name="adj4" fmla="val -199505"/>
              <a:gd name="adj5" fmla="val -263024"/>
              <a:gd name="adj6" fmla="val -211003"/>
            </a:avLst>
          </a:prstGeom>
          <a:solidFill>
            <a:srgbClr val="FF8414"/>
          </a:solidFill>
          <a:ln>
            <a:solidFill>
              <a:srgbClr val="FF841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NL" sz="1350"/>
              <a:t>Suggesties</a:t>
            </a:r>
            <a:endParaRPr lang="nl-BE" sz="1350"/>
          </a:p>
        </p:txBody>
      </p:sp>
      <p:sp>
        <p:nvSpPr>
          <p:cNvPr id="44" name="Bijschrift: gebogen lijn 43">
            <a:extLst>
              <a:ext uri="{FF2B5EF4-FFF2-40B4-BE49-F238E27FC236}">
                <a16:creationId xmlns:a16="http://schemas.microsoft.com/office/drawing/2014/main" id="{EAACE205-A5DF-487F-9231-110B6723C61A}"/>
              </a:ext>
            </a:extLst>
          </p:cNvPr>
          <p:cNvSpPr/>
          <p:nvPr/>
        </p:nvSpPr>
        <p:spPr>
          <a:xfrm>
            <a:off x="7162977" y="4797182"/>
            <a:ext cx="3290655" cy="611985"/>
          </a:xfrm>
          <a:prstGeom prst="borderCallout2">
            <a:avLst>
              <a:gd name="adj1" fmla="val 98883"/>
              <a:gd name="adj2" fmla="val -25"/>
              <a:gd name="adj3" fmla="val 145831"/>
              <a:gd name="adj4" fmla="val -8550"/>
              <a:gd name="adj5" fmla="val 153008"/>
              <a:gd name="adj6" fmla="val -87056"/>
            </a:avLst>
          </a:prstGeom>
          <a:solidFill>
            <a:srgbClr val="FF8414"/>
          </a:solidFill>
          <a:ln>
            <a:solidFill>
              <a:srgbClr val="FF841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NL" sz="1350"/>
              <a:t>Bij sommige LPD</a:t>
            </a:r>
          </a:p>
          <a:p>
            <a:r>
              <a:rPr lang="nl-NL" sz="1350"/>
              <a:t>samenhang met andere vakken</a:t>
            </a:r>
            <a:endParaRPr lang="nl-BE" sz="1350"/>
          </a:p>
        </p:txBody>
      </p:sp>
      <p:sp>
        <p:nvSpPr>
          <p:cNvPr id="2" name="Tekstballon: ovaal 1">
            <a:extLst>
              <a:ext uri="{FF2B5EF4-FFF2-40B4-BE49-F238E27FC236}">
                <a16:creationId xmlns:a16="http://schemas.microsoft.com/office/drawing/2014/main" id="{9193EC7F-7CF8-46BC-A698-A2AB80E632F4}"/>
              </a:ext>
            </a:extLst>
          </p:cNvPr>
          <p:cNvSpPr/>
          <p:nvPr/>
        </p:nvSpPr>
        <p:spPr>
          <a:xfrm>
            <a:off x="1574282" y="1546362"/>
            <a:ext cx="1281869" cy="811851"/>
          </a:xfrm>
          <a:prstGeom prst="wedgeEllipseCallout">
            <a:avLst>
              <a:gd name="adj1" fmla="val 64669"/>
              <a:gd name="adj2" fmla="val 40007"/>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600"/>
              <a:t>Moetjes</a:t>
            </a:r>
            <a:endParaRPr lang="nl-BE" sz="1600"/>
          </a:p>
        </p:txBody>
      </p:sp>
      <p:sp>
        <p:nvSpPr>
          <p:cNvPr id="45" name="Tekstballon: ovaal 44">
            <a:extLst>
              <a:ext uri="{FF2B5EF4-FFF2-40B4-BE49-F238E27FC236}">
                <a16:creationId xmlns:a16="http://schemas.microsoft.com/office/drawing/2014/main" id="{0FB3C324-DB1B-4625-A36E-85EF3C02F9CB}"/>
              </a:ext>
            </a:extLst>
          </p:cNvPr>
          <p:cNvSpPr/>
          <p:nvPr/>
        </p:nvSpPr>
        <p:spPr>
          <a:xfrm>
            <a:off x="1574282" y="2807545"/>
            <a:ext cx="1281869" cy="811851"/>
          </a:xfrm>
          <a:prstGeom prst="wedgeEllipseCallout">
            <a:avLst>
              <a:gd name="adj1" fmla="val 96206"/>
              <a:gd name="adj2" fmla="val -66697"/>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600" err="1"/>
              <a:t>Magjes</a:t>
            </a:r>
            <a:endParaRPr lang="nl-BE" sz="1600"/>
          </a:p>
        </p:txBody>
      </p:sp>
      <p:cxnSp>
        <p:nvCxnSpPr>
          <p:cNvPr id="6" name="Rechte verbindingslijn 5">
            <a:extLst>
              <a:ext uri="{FF2B5EF4-FFF2-40B4-BE49-F238E27FC236}">
                <a16:creationId xmlns:a16="http://schemas.microsoft.com/office/drawing/2014/main" id="{6D6017F2-5DED-4B86-A624-9903A96F139A}"/>
              </a:ext>
            </a:extLst>
          </p:cNvPr>
          <p:cNvCxnSpPr>
            <a:cxnSpLocks/>
          </p:cNvCxnSpPr>
          <p:nvPr/>
        </p:nvCxnSpPr>
        <p:spPr>
          <a:xfrm>
            <a:off x="4004556" y="1485557"/>
            <a:ext cx="682947" cy="0"/>
          </a:xfrm>
          <a:prstGeom prst="line">
            <a:avLst/>
          </a:prstGeom>
          <a:ln w="38100">
            <a:solidFill>
              <a:srgbClr val="F95817"/>
            </a:solidFill>
          </a:ln>
        </p:spPr>
        <p:style>
          <a:lnRef idx="1">
            <a:schemeClr val="accent4"/>
          </a:lnRef>
          <a:fillRef idx="0">
            <a:schemeClr val="accent4"/>
          </a:fillRef>
          <a:effectRef idx="0">
            <a:schemeClr val="accent4"/>
          </a:effectRef>
          <a:fontRef idx="minor">
            <a:schemeClr val="tx1"/>
          </a:fontRef>
        </p:style>
      </p:cxnSp>
      <p:sp>
        <p:nvSpPr>
          <p:cNvPr id="46" name="Bijschrift: gebogen lijn 45">
            <a:extLst>
              <a:ext uri="{FF2B5EF4-FFF2-40B4-BE49-F238E27FC236}">
                <a16:creationId xmlns:a16="http://schemas.microsoft.com/office/drawing/2014/main" id="{BDA536AD-F637-4833-9471-1DCC16593ED4}"/>
              </a:ext>
            </a:extLst>
          </p:cNvPr>
          <p:cNvSpPr/>
          <p:nvPr/>
        </p:nvSpPr>
        <p:spPr>
          <a:xfrm>
            <a:off x="6218604" y="937688"/>
            <a:ext cx="1796174" cy="230113"/>
          </a:xfrm>
          <a:prstGeom prst="borderCallout2">
            <a:avLst>
              <a:gd name="adj1" fmla="val 98821"/>
              <a:gd name="adj2" fmla="val -531"/>
              <a:gd name="adj3" fmla="val 114645"/>
              <a:gd name="adj4" fmla="val -10518"/>
              <a:gd name="adj5" fmla="val 163321"/>
              <a:gd name="adj6" fmla="val -86074"/>
            </a:avLst>
          </a:prstGeom>
          <a:solidFill>
            <a:schemeClr val="tx2"/>
          </a:solidFill>
          <a:ln>
            <a:solidFill>
              <a:srgbClr val="F958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BE" sz="1350"/>
              <a:t>Werkwoord</a:t>
            </a:r>
          </a:p>
        </p:txBody>
      </p:sp>
      <p:sp>
        <p:nvSpPr>
          <p:cNvPr id="21" name="Tekstvak 20">
            <a:extLst>
              <a:ext uri="{FF2B5EF4-FFF2-40B4-BE49-F238E27FC236}">
                <a16:creationId xmlns:a16="http://schemas.microsoft.com/office/drawing/2014/main" id="{CDA39B33-37B2-4EFA-9D2A-D6929CE27DCA}"/>
              </a:ext>
            </a:extLst>
          </p:cNvPr>
          <p:cNvSpPr txBox="1"/>
          <p:nvPr/>
        </p:nvSpPr>
        <p:spPr>
          <a:xfrm>
            <a:off x="9471723" y="1883859"/>
            <a:ext cx="938077" cy="276999"/>
          </a:xfrm>
          <a:prstGeom prst="rect">
            <a:avLst/>
          </a:prstGeom>
          <a:noFill/>
        </p:spPr>
        <p:txBody>
          <a:bodyPr wrap="none" rtlCol="0">
            <a:spAutoFit/>
          </a:bodyPr>
          <a:lstStyle/>
          <a:p>
            <a:r>
              <a:rPr lang="nl-NL" sz="1200" b="1">
                <a:solidFill>
                  <a:srgbClr val="FF0000"/>
                </a:solidFill>
              </a:rPr>
              <a:t>Diepgang !</a:t>
            </a:r>
            <a:endParaRPr lang="nl-BE" sz="1200" b="1">
              <a:solidFill>
                <a:srgbClr val="FF0000"/>
              </a:solidFill>
            </a:endParaRPr>
          </a:p>
        </p:txBody>
      </p:sp>
      <p:sp>
        <p:nvSpPr>
          <p:cNvPr id="23" name="Tekstvak 22">
            <a:extLst>
              <a:ext uri="{FF2B5EF4-FFF2-40B4-BE49-F238E27FC236}">
                <a16:creationId xmlns:a16="http://schemas.microsoft.com/office/drawing/2014/main" id="{5EA1BC1F-01F5-44F0-AF71-FC77EFFFA474}"/>
              </a:ext>
            </a:extLst>
          </p:cNvPr>
          <p:cNvSpPr txBox="1"/>
          <p:nvPr/>
        </p:nvSpPr>
        <p:spPr>
          <a:xfrm>
            <a:off x="9396308" y="1328169"/>
            <a:ext cx="938077" cy="276999"/>
          </a:xfrm>
          <a:prstGeom prst="rect">
            <a:avLst/>
          </a:prstGeom>
          <a:noFill/>
        </p:spPr>
        <p:txBody>
          <a:bodyPr wrap="none" rtlCol="0">
            <a:spAutoFit/>
          </a:bodyPr>
          <a:lstStyle/>
          <a:p>
            <a:r>
              <a:rPr lang="nl-NL" sz="1200" b="1">
                <a:solidFill>
                  <a:srgbClr val="FF0000"/>
                </a:solidFill>
              </a:rPr>
              <a:t>Diepgang !</a:t>
            </a:r>
            <a:endParaRPr lang="nl-BE" sz="1200" b="1">
              <a:solidFill>
                <a:srgbClr val="FF0000"/>
              </a:solidFill>
            </a:endParaRPr>
          </a:p>
        </p:txBody>
      </p:sp>
      <p:sp>
        <p:nvSpPr>
          <p:cNvPr id="25" name="Tekstvak 24">
            <a:extLst>
              <a:ext uri="{FF2B5EF4-FFF2-40B4-BE49-F238E27FC236}">
                <a16:creationId xmlns:a16="http://schemas.microsoft.com/office/drawing/2014/main" id="{05043863-1DCF-4696-B753-5AC23465091C}"/>
              </a:ext>
            </a:extLst>
          </p:cNvPr>
          <p:cNvSpPr txBox="1"/>
          <p:nvPr/>
        </p:nvSpPr>
        <p:spPr>
          <a:xfrm>
            <a:off x="9626383" y="3698638"/>
            <a:ext cx="938077" cy="276999"/>
          </a:xfrm>
          <a:prstGeom prst="rect">
            <a:avLst/>
          </a:prstGeom>
          <a:noFill/>
        </p:spPr>
        <p:txBody>
          <a:bodyPr wrap="square" rtlCol="0">
            <a:spAutoFit/>
          </a:bodyPr>
          <a:lstStyle/>
          <a:p>
            <a:r>
              <a:rPr lang="nl-NL" sz="1200" b="1">
                <a:solidFill>
                  <a:srgbClr val="FF0000"/>
                </a:solidFill>
              </a:rPr>
              <a:t>Diepgang !</a:t>
            </a:r>
            <a:endParaRPr lang="nl-BE" sz="1200" b="1">
              <a:solidFill>
                <a:srgbClr val="FF0000"/>
              </a:solidFill>
            </a:endParaRPr>
          </a:p>
        </p:txBody>
      </p:sp>
      <p:sp>
        <p:nvSpPr>
          <p:cNvPr id="26" name="Tekstvak 25">
            <a:extLst>
              <a:ext uri="{FF2B5EF4-FFF2-40B4-BE49-F238E27FC236}">
                <a16:creationId xmlns:a16="http://schemas.microsoft.com/office/drawing/2014/main" id="{C2037134-DFF7-46C2-A296-E5A222388725}"/>
              </a:ext>
            </a:extLst>
          </p:cNvPr>
          <p:cNvSpPr txBox="1"/>
          <p:nvPr/>
        </p:nvSpPr>
        <p:spPr>
          <a:xfrm>
            <a:off x="9440671" y="4881534"/>
            <a:ext cx="938077" cy="276999"/>
          </a:xfrm>
          <a:prstGeom prst="rect">
            <a:avLst/>
          </a:prstGeom>
          <a:noFill/>
        </p:spPr>
        <p:txBody>
          <a:bodyPr wrap="none" rtlCol="0">
            <a:spAutoFit/>
          </a:bodyPr>
          <a:lstStyle/>
          <a:p>
            <a:r>
              <a:rPr lang="nl-NL" sz="1200" b="1">
                <a:solidFill>
                  <a:srgbClr val="FF0000"/>
                </a:solidFill>
              </a:rPr>
              <a:t>Diepgang !</a:t>
            </a:r>
            <a:endParaRPr lang="nl-BE" sz="1200" b="1">
              <a:solidFill>
                <a:srgbClr val="FF0000"/>
              </a:solidFill>
            </a:endParaRPr>
          </a:p>
        </p:txBody>
      </p:sp>
      <p:pic>
        <p:nvPicPr>
          <p:cNvPr id="7" name="Afbeelding 6">
            <a:extLst>
              <a:ext uri="{FF2B5EF4-FFF2-40B4-BE49-F238E27FC236}">
                <a16:creationId xmlns:a16="http://schemas.microsoft.com/office/drawing/2014/main" id="{5B494400-2DD6-4241-8BE5-B4162A811840}"/>
              </a:ext>
            </a:extLst>
          </p:cNvPr>
          <p:cNvPicPr>
            <a:picLocks noChangeAspect="1"/>
          </p:cNvPicPr>
          <p:nvPr/>
        </p:nvPicPr>
        <p:blipFill>
          <a:blip r:embed="rId6"/>
          <a:stretch>
            <a:fillRect/>
          </a:stretch>
        </p:blipFill>
        <p:spPr>
          <a:xfrm>
            <a:off x="9264913" y="1941519"/>
            <a:ext cx="139707" cy="158758"/>
          </a:xfrm>
          <a:prstGeom prst="rect">
            <a:avLst/>
          </a:prstGeom>
        </p:spPr>
      </p:pic>
      <p:pic>
        <p:nvPicPr>
          <p:cNvPr id="9" name="Afbeelding 8">
            <a:extLst>
              <a:ext uri="{FF2B5EF4-FFF2-40B4-BE49-F238E27FC236}">
                <a16:creationId xmlns:a16="http://schemas.microsoft.com/office/drawing/2014/main" id="{27E8FFCF-0539-4960-8853-469B3391CFCF}"/>
              </a:ext>
            </a:extLst>
          </p:cNvPr>
          <p:cNvPicPr>
            <a:picLocks noChangeAspect="1"/>
          </p:cNvPicPr>
          <p:nvPr/>
        </p:nvPicPr>
        <p:blipFill>
          <a:blip r:embed="rId7"/>
          <a:stretch>
            <a:fillRect/>
          </a:stretch>
        </p:blipFill>
        <p:spPr>
          <a:xfrm>
            <a:off x="9301922" y="1399436"/>
            <a:ext cx="95255" cy="120656"/>
          </a:xfrm>
          <a:prstGeom prst="rect">
            <a:avLst/>
          </a:prstGeom>
        </p:spPr>
      </p:pic>
      <p:pic>
        <p:nvPicPr>
          <p:cNvPr id="11" name="Afbeelding 10">
            <a:extLst>
              <a:ext uri="{FF2B5EF4-FFF2-40B4-BE49-F238E27FC236}">
                <a16:creationId xmlns:a16="http://schemas.microsoft.com/office/drawing/2014/main" id="{E3DBBC6C-B381-494A-89CF-1D9D6CFCDC98}"/>
              </a:ext>
            </a:extLst>
          </p:cNvPr>
          <p:cNvPicPr>
            <a:picLocks noChangeAspect="1"/>
          </p:cNvPicPr>
          <p:nvPr/>
        </p:nvPicPr>
        <p:blipFill>
          <a:blip r:embed="rId8"/>
          <a:stretch>
            <a:fillRect/>
          </a:stretch>
        </p:blipFill>
        <p:spPr>
          <a:xfrm>
            <a:off x="9226950" y="3757003"/>
            <a:ext cx="158758" cy="158758"/>
          </a:xfrm>
          <a:prstGeom prst="rect">
            <a:avLst/>
          </a:prstGeom>
        </p:spPr>
      </p:pic>
      <p:sp>
        <p:nvSpPr>
          <p:cNvPr id="3" name="Ovaal 2">
            <a:extLst>
              <a:ext uri="{FF2B5EF4-FFF2-40B4-BE49-F238E27FC236}">
                <a16:creationId xmlns:a16="http://schemas.microsoft.com/office/drawing/2014/main" id="{2BF70D9E-3590-4FE5-BAD9-4501841A6142}"/>
              </a:ext>
            </a:extLst>
          </p:cNvPr>
          <p:cNvSpPr/>
          <p:nvPr/>
        </p:nvSpPr>
        <p:spPr>
          <a:xfrm>
            <a:off x="9399868" y="1852145"/>
            <a:ext cx="1053764" cy="38135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8" name="Ovaal 27">
            <a:extLst>
              <a:ext uri="{FF2B5EF4-FFF2-40B4-BE49-F238E27FC236}">
                <a16:creationId xmlns:a16="http://schemas.microsoft.com/office/drawing/2014/main" id="{BE2ADA79-F8D3-4721-B4DA-0D1727DF632D}"/>
              </a:ext>
            </a:extLst>
          </p:cNvPr>
          <p:cNvSpPr/>
          <p:nvPr/>
        </p:nvSpPr>
        <p:spPr>
          <a:xfrm>
            <a:off x="8226388" y="3667405"/>
            <a:ext cx="997087" cy="381351"/>
          </a:xfrm>
          <a:prstGeom prst="ellipse">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0" name="Pijl: rechts 9">
            <a:extLst>
              <a:ext uri="{FF2B5EF4-FFF2-40B4-BE49-F238E27FC236}">
                <a16:creationId xmlns:a16="http://schemas.microsoft.com/office/drawing/2014/main" id="{D5E578D2-2A46-4594-BC0D-AB67C19BE1D7}"/>
              </a:ext>
            </a:extLst>
          </p:cNvPr>
          <p:cNvSpPr/>
          <p:nvPr/>
        </p:nvSpPr>
        <p:spPr>
          <a:xfrm rot="16200000" flipH="1">
            <a:off x="6469408" y="806322"/>
            <a:ext cx="230111" cy="115406"/>
          </a:xfrm>
          <a:prstGeom prst="rightArrow">
            <a:avLst/>
          </a:prstGeom>
          <a:solidFill>
            <a:srgbClr val="F95817"/>
          </a:solidFill>
          <a:ln>
            <a:solidFill>
              <a:srgbClr val="FF0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nl-BE"/>
          </a:p>
        </p:txBody>
      </p:sp>
      <p:sp>
        <p:nvSpPr>
          <p:cNvPr id="30" name="Pijl: rechts 29">
            <a:extLst>
              <a:ext uri="{FF2B5EF4-FFF2-40B4-BE49-F238E27FC236}">
                <a16:creationId xmlns:a16="http://schemas.microsoft.com/office/drawing/2014/main" id="{F444DF29-D978-4758-B83C-A4BEBE717969}"/>
              </a:ext>
            </a:extLst>
          </p:cNvPr>
          <p:cNvSpPr/>
          <p:nvPr/>
        </p:nvSpPr>
        <p:spPr>
          <a:xfrm rot="5400000">
            <a:off x="8600566" y="3555333"/>
            <a:ext cx="223129" cy="76122"/>
          </a:xfrm>
          <a:prstGeom prst="rightArrow">
            <a:avLst/>
          </a:prstGeom>
          <a:solidFill>
            <a:srgbClr val="F95817"/>
          </a:solidFill>
          <a:ln>
            <a:solidFill>
              <a:srgbClr val="FF0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nl-BE"/>
          </a:p>
        </p:txBody>
      </p:sp>
      <p:sp>
        <p:nvSpPr>
          <p:cNvPr id="32" name="Pijl: rechts 31">
            <a:extLst>
              <a:ext uri="{FF2B5EF4-FFF2-40B4-BE49-F238E27FC236}">
                <a16:creationId xmlns:a16="http://schemas.microsoft.com/office/drawing/2014/main" id="{3A25BDD7-2EF4-4D68-9ED8-7EADB75EE8AE}"/>
              </a:ext>
            </a:extLst>
          </p:cNvPr>
          <p:cNvSpPr/>
          <p:nvPr/>
        </p:nvSpPr>
        <p:spPr>
          <a:xfrm rot="5400000">
            <a:off x="8441697" y="4625536"/>
            <a:ext cx="223129" cy="76122"/>
          </a:xfrm>
          <a:prstGeom prst="rightArrow">
            <a:avLst/>
          </a:prstGeom>
          <a:solidFill>
            <a:srgbClr val="F95817"/>
          </a:solidFill>
          <a:ln>
            <a:solidFill>
              <a:srgbClr val="FF0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nl-BE"/>
          </a:p>
        </p:txBody>
      </p:sp>
      <p:sp>
        <p:nvSpPr>
          <p:cNvPr id="35" name="Tekstvak 34">
            <a:extLst>
              <a:ext uri="{FF2B5EF4-FFF2-40B4-BE49-F238E27FC236}">
                <a16:creationId xmlns:a16="http://schemas.microsoft.com/office/drawing/2014/main" id="{FBDF93CA-4384-4DFF-B8A2-385656DE958E}"/>
              </a:ext>
            </a:extLst>
          </p:cNvPr>
          <p:cNvSpPr txBox="1"/>
          <p:nvPr/>
        </p:nvSpPr>
        <p:spPr>
          <a:xfrm>
            <a:off x="7145701" y="891238"/>
            <a:ext cx="938077" cy="276999"/>
          </a:xfrm>
          <a:prstGeom prst="rect">
            <a:avLst/>
          </a:prstGeom>
          <a:noFill/>
        </p:spPr>
        <p:txBody>
          <a:bodyPr wrap="none" rtlCol="0">
            <a:spAutoFit/>
          </a:bodyPr>
          <a:lstStyle/>
          <a:p>
            <a:r>
              <a:rPr lang="nl-NL" sz="1200" b="1">
                <a:solidFill>
                  <a:srgbClr val="FF0000"/>
                </a:solidFill>
              </a:rPr>
              <a:t>Diepgang !</a:t>
            </a:r>
            <a:endParaRPr lang="nl-BE" sz="1200" b="1">
              <a:solidFill>
                <a:srgbClr val="FF0000"/>
              </a:solidFill>
            </a:endParaRPr>
          </a:p>
        </p:txBody>
      </p:sp>
    </p:spTree>
    <p:extLst>
      <p:ext uri="{BB962C8B-B14F-4D97-AF65-F5344CB8AC3E}">
        <p14:creationId xmlns:p14="http://schemas.microsoft.com/office/powerpoint/2010/main" val="842298108"/>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3"/>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4"/>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4"/>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46"/>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6"/>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3"/>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21"/>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26"/>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25"/>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23"/>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30"/>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32"/>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10"/>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39" grpId="0" animBg="1"/>
      <p:bldP spid="41" grpId="0" animBg="1"/>
      <p:bldP spid="42" grpId="0" animBg="1"/>
      <p:bldP spid="43" grpId="0" animBg="1"/>
      <p:bldP spid="44" grpId="0" animBg="1"/>
      <p:bldP spid="2" grpId="0" animBg="1"/>
      <p:bldP spid="45" grpId="0" animBg="1"/>
      <p:bldP spid="46" grpId="0" animBg="1"/>
      <p:bldP spid="21" grpId="0"/>
      <p:bldP spid="23" grpId="0"/>
      <p:bldP spid="25" grpId="0"/>
      <p:bldP spid="26" grpId="0"/>
      <p:bldP spid="3" grpId="0" animBg="1"/>
      <p:bldP spid="28" grpId="0" animBg="1"/>
      <p:bldP spid="10" grpId="0" animBg="1"/>
      <p:bldP spid="30" grpId="0" animBg="1"/>
      <p:bldP spid="32" grpId="0" animBg="1"/>
      <p:bldP spid="3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p:cNvSpPr>
            <a:spLocks noGrp="1"/>
          </p:cNvSpPr>
          <p:nvPr>
            <p:ph type="sldNum" sz="quarter" idx="11"/>
          </p:nvPr>
        </p:nvSpPr>
        <p:spPr/>
        <p:txBody>
          <a:bodyPr/>
          <a:lstStyle/>
          <a:p>
            <a:fld id="{189E3A5C-986B-47BE-8F96-3787467B82A8}" type="slidenum">
              <a:rPr lang="nl-BE" smtClean="0">
                <a:solidFill>
                  <a:prstClr val="white"/>
                </a:solidFill>
              </a:rPr>
              <a:pPr/>
              <a:t>13</a:t>
            </a:fld>
            <a:endParaRPr lang="nl-BE">
              <a:solidFill>
                <a:prstClr val="white"/>
              </a:solidFill>
            </a:endParaRPr>
          </a:p>
        </p:txBody>
      </p:sp>
      <p:sp>
        <p:nvSpPr>
          <p:cNvPr id="3" name="Titel 2"/>
          <p:cNvSpPr>
            <a:spLocks noGrp="1"/>
          </p:cNvSpPr>
          <p:nvPr>
            <p:ph type="title"/>
          </p:nvPr>
        </p:nvSpPr>
        <p:spPr>
          <a:xfrm>
            <a:off x="1408577" y="206904"/>
            <a:ext cx="9902892" cy="1143000"/>
          </a:xfrm>
        </p:spPr>
        <p:txBody>
          <a:bodyPr/>
          <a:lstStyle/>
          <a:p>
            <a:r>
              <a:rPr lang="nl-BE"/>
              <a:t>Differentiatie  - </a:t>
            </a:r>
            <a:r>
              <a:rPr lang="nl-BE">
                <a:solidFill>
                  <a:srgbClr val="FF8414"/>
                </a:solidFill>
              </a:rPr>
              <a:t>open</a:t>
            </a:r>
            <a:r>
              <a:rPr lang="nl-BE"/>
              <a:t> leerplan</a:t>
            </a:r>
          </a:p>
        </p:txBody>
      </p:sp>
      <p:sp>
        <p:nvSpPr>
          <p:cNvPr id="4" name="Tijdelijke aanduiding voor inhoud 3"/>
          <p:cNvSpPr>
            <a:spLocks noGrp="1"/>
          </p:cNvSpPr>
          <p:nvPr>
            <p:ph idx="1"/>
          </p:nvPr>
        </p:nvSpPr>
        <p:spPr>
          <a:xfrm>
            <a:off x="1154575" y="1244605"/>
            <a:ext cx="9902891" cy="4525963"/>
          </a:xfrm>
        </p:spPr>
        <p:txBody>
          <a:bodyPr>
            <a:normAutofit/>
          </a:bodyPr>
          <a:lstStyle/>
          <a:p>
            <a:r>
              <a:rPr lang="nl-BE" sz="2000"/>
              <a:t>De nieuwe leerplannen bieden volop kansen om </a:t>
            </a:r>
            <a:r>
              <a:rPr lang="nl-BE" sz="2000">
                <a:solidFill>
                  <a:srgbClr val="FF8414"/>
                </a:solidFill>
              </a:rPr>
              <a:t>gedifferentieerd te werken</a:t>
            </a:r>
            <a:r>
              <a:rPr lang="nl-BE" sz="2000"/>
              <a:t>. </a:t>
            </a:r>
          </a:p>
          <a:p>
            <a:r>
              <a:rPr lang="nl-BE" sz="2000"/>
              <a:t>Ze laten toe om te differentiëren op verschillende manieren:</a:t>
            </a:r>
          </a:p>
          <a:p>
            <a:pPr marL="0" indent="0">
              <a:buNone/>
            </a:pPr>
            <a:r>
              <a:rPr lang="nl-BE" sz="2000"/>
              <a:t>	• verschillende </a:t>
            </a:r>
            <a:r>
              <a:rPr lang="nl-BE" sz="2000">
                <a:solidFill>
                  <a:srgbClr val="FF8414"/>
                </a:solidFill>
              </a:rPr>
              <a:t>inhoudelijke</a:t>
            </a:r>
            <a:r>
              <a:rPr lang="nl-BE" sz="2000"/>
              <a:t> </a:t>
            </a:r>
            <a:r>
              <a:rPr lang="nl-BE" sz="2000">
                <a:solidFill>
                  <a:srgbClr val="FF8414"/>
                </a:solidFill>
              </a:rPr>
              <a:t>keuzes</a:t>
            </a:r>
            <a:r>
              <a:rPr lang="nl-BE" sz="2000"/>
              <a:t>; </a:t>
            </a:r>
          </a:p>
          <a:p>
            <a:pPr marL="0" indent="0">
              <a:buNone/>
            </a:pPr>
            <a:r>
              <a:rPr lang="nl-BE" sz="2000"/>
              <a:t>	• </a:t>
            </a:r>
            <a:r>
              <a:rPr lang="nl-BE" sz="2000">
                <a:solidFill>
                  <a:srgbClr val="FF8414"/>
                </a:solidFill>
              </a:rPr>
              <a:t>doelen integreren</a:t>
            </a:r>
            <a:r>
              <a:rPr lang="nl-BE" sz="2000"/>
              <a:t>; 	</a:t>
            </a:r>
          </a:p>
          <a:p>
            <a:pPr marL="0" indent="0">
              <a:buNone/>
            </a:pPr>
            <a:r>
              <a:rPr lang="nl-BE" sz="2000"/>
              <a:t>	• inhouden </a:t>
            </a:r>
            <a:r>
              <a:rPr lang="nl-BE" sz="2000">
                <a:solidFill>
                  <a:srgbClr val="FF8414"/>
                </a:solidFill>
              </a:rPr>
              <a:t>verbreden</a:t>
            </a:r>
            <a:r>
              <a:rPr lang="nl-BE" sz="2000"/>
              <a:t> door andere </a:t>
            </a:r>
          </a:p>
          <a:p>
            <a:pPr marL="0" indent="0">
              <a:buNone/>
            </a:pPr>
            <a:r>
              <a:rPr lang="nl-BE" sz="2000"/>
              <a:t>            contexten aan bod te laten komen; </a:t>
            </a:r>
          </a:p>
          <a:p>
            <a:pPr marL="0" indent="0">
              <a:buNone/>
            </a:pPr>
            <a:r>
              <a:rPr lang="nl-BE" sz="2000"/>
              <a:t>	• </a:t>
            </a:r>
            <a:r>
              <a:rPr lang="nl-BE" sz="2000">
                <a:solidFill>
                  <a:srgbClr val="FF8414"/>
                </a:solidFill>
              </a:rPr>
              <a:t>verdieping</a:t>
            </a:r>
            <a:r>
              <a:rPr lang="nl-BE" sz="2000"/>
              <a:t> aanbieden; </a:t>
            </a:r>
          </a:p>
          <a:p>
            <a:pPr marL="0" indent="0">
              <a:buNone/>
            </a:pPr>
            <a:r>
              <a:rPr lang="nl-BE" sz="2000"/>
              <a:t>	• in te spelen op verschillen in het </a:t>
            </a:r>
          </a:p>
          <a:p>
            <a:pPr marL="0" indent="0">
              <a:buNone/>
            </a:pPr>
            <a:r>
              <a:rPr lang="nl-BE" sz="2000">
                <a:solidFill>
                  <a:srgbClr val="FF8414"/>
                </a:solidFill>
              </a:rPr>
              <a:t>            abstractievermogen</a:t>
            </a:r>
            <a:r>
              <a:rPr lang="nl-BE" sz="2000"/>
              <a:t> van leerlingen.</a:t>
            </a:r>
          </a:p>
        </p:txBody>
      </p:sp>
      <p:sp>
        <p:nvSpPr>
          <p:cNvPr id="5" name="Rechthoek 4"/>
          <p:cNvSpPr/>
          <p:nvPr/>
        </p:nvSpPr>
        <p:spPr>
          <a:xfrm>
            <a:off x="9163574" y="0"/>
            <a:ext cx="3028426" cy="80464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nl-B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457189">
              <a:defRPr/>
            </a:pPr>
            <a:r>
              <a:rPr lang="nl-NL" b="1" cap="all">
                <a:solidFill>
                  <a:prstClr val="white"/>
                </a:solidFill>
                <a:latin typeface="Trebuchet MS" panose="020B0603020202020204" pitchFamily="34" charset="0"/>
              </a:rPr>
              <a:t>Opbouw leerplan diepgang</a:t>
            </a:r>
            <a:endParaRPr lang="nl-BE" b="1" cap="all">
              <a:solidFill>
                <a:prstClr val="white"/>
              </a:solidFill>
              <a:latin typeface="Trebuchet MS" panose="020B0603020202020204" pitchFamily="34" charset="0"/>
            </a:endParaRPr>
          </a:p>
        </p:txBody>
      </p:sp>
      <p:grpSp>
        <p:nvGrpSpPr>
          <p:cNvPr id="6" name="Groep 5"/>
          <p:cNvGrpSpPr/>
          <p:nvPr/>
        </p:nvGrpSpPr>
        <p:grpSpPr>
          <a:xfrm>
            <a:off x="11255941" y="1069512"/>
            <a:ext cx="720656" cy="888592"/>
            <a:chOff x="9773174" y="2502406"/>
            <a:chExt cx="720656" cy="888592"/>
          </a:xfrm>
        </p:grpSpPr>
        <p:pic>
          <p:nvPicPr>
            <p:cNvPr id="7" name="Afbeelding 6"/>
            <p:cNvPicPr>
              <a:picLocks noChangeAspect="1"/>
            </p:cNvPicPr>
            <p:nvPr/>
          </p:nvPicPr>
          <p:blipFill>
            <a:blip r:embed="rId2"/>
            <a:stretch>
              <a:fillRect/>
            </a:stretch>
          </p:blipFill>
          <p:spPr>
            <a:xfrm>
              <a:off x="9773174" y="2502406"/>
              <a:ext cx="720656" cy="888592"/>
            </a:xfrm>
            <a:prstGeom prst="rect">
              <a:avLst/>
            </a:prstGeom>
          </p:spPr>
        </p:pic>
        <p:sp>
          <p:nvSpPr>
            <p:cNvPr id="8" name="Tekstvak 7"/>
            <p:cNvSpPr txBox="1"/>
            <p:nvPr/>
          </p:nvSpPr>
          <p:spPr>
            <a:xfrm>
              <a:off x="9851404" y="2862035"/>
              <a:ext cx="530328" cy="375552"/>
            </a:xfrm>
            <a:prstGeom prst="rect">
              <a:avLst/>
            </a:prstGeom>
            <a:noFill/>
          </p:spPr>
          <p:txBody>
            <a:bodyPr wrap="square">
              <a:spAutoFit/>
            </a:bodyPr>
            <a:lstStyle/>
            <a:p>
              <a:pPr>
                <a:lnSpc>
                  <a:spcPct val="107000"/>
                </a:lnSpc>
                <a:spcAft>
                  <a:spcPts val="800"/>
                </a:spcAft>
              </a:pPr>
              <a:r>
                <a:rPr lang="nl-BE" sz="1800">
                  <a:solidFill>
                    <a:srgbClr val="595959"/>
                  </a:solidFill>
                  <a:effectLst/>
                  <a:latin typeface="Calibri" panose="020F0502020204030204" pitchFamily="34" charset="0"/>
                  <a:ea typeface="Trebuchet MS" panose="020B0603020202020204" pitchFamily="34" charset="0"/>
                  <a:cs typeface="Calibri" panose="020F0502020204030204" pitchFamily="34" charset="0"/>
                </a:rPr>
                <a:t>1.4</a:t>
              </a:r>
              <a:endParaRPr lang="nl-BE" sz="1800">
                <a:solidFill>
                  <a:srgbClr val="595959"/>
                </a:solidFill>
                <a:effectLst/>
                <a:latin typeface="Calibri" panose="020F0502020204030204" pitchFamily="34" charset="0"/>
                <a:ea typeface="Calibri" panose="020F0502020204030204" pitchFamily="34" charset="0"/>
                <a:cs typeface="Times New Roman" panose="02020603050405020304" pitchFamily="18" charset="0"/>
              </a:endParaRPr>
            </a:p>
          </p:txBody>
        </p:sp>
      </p:grpSp>
      <p:pic>
        <p:nvPicPr>
          <p:cNvPr id="10" name="Afbeelding 9"/>
          <p:cNvPicPr>
            <a:picLocks noChangeAspect="1"/>
          </p:cNvPicPr>
          <p:nvPr/>
        </p:nvPicPr>
        <p:blipFill>
          <a:blip r:embed="rId3"/>
          <a:stretch>
            <a:fillRect/>
          </a:stretch>
        </p:blipFill>
        <p:spPr>
          <a:xfrm>
            <a:off x="7772401" y="2187023"/>
            <a:ext cx="3900487" cy="4257169"/>
          </a:xfrm>
          <a:prstGeom prst="rect">
            <a:avLst/>
          </a:prstGeom>
        </p:spPr>
      </p:pic>
      <p:pic>
        <p:nvPicPr>
          <p:cNvPr id="1026" name="Picture 2" descr="Solved: I Have Built The Following Circuit Using The Circu... | Chegg.com">
            <a:extLst>
              <a:ext uri="{FF2B5EF4-FFF2-40B4-BE49-F238E27FC236}">
                <a16:creationId xmlns:a16="http://schemas.microsoft.com/office/drawing/2014/main" id="{97ACEA30-B909-5E42-9520-9CC48263420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83983" y="4499264"/>
            <a:ext cx="3589944" cy="235873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ircuit Construction Kit: DC - Virtual Lab - Series Circuit | Parallel  Circuit | Ohm's Law - PhET Interactive Simulations">
            <a:extLst>
              <a:ext uri="{FF2B5EF4-FFF2-40B4-BE49-F238E27FC236}">
                <a16:creationId xmlns:a16="http://schemas.microsoft.com/office/drawing/2014/main" id="{00BDBB38-9528-7B46-BE38-0A14A9E5249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6083" y="4629002"/>
            <a:ext cx="3392484" cy="22289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7390538"/>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FC632E39-6D7B-7E47-BF23-1A10D77EB5C1}"/>
              </a:ext>
            </a:extLst>
          </p:cNvPr>
          <p:cNvSpPr>
            <a:spLocks noGrp="1"/>
          </p:cNvSpPr>
          <p:nvPr>
            <p:ph type="sldNum" sz="quarter" idx="11"/>
          </p:nvPr>
        </p:nvSpPr>
        <p:spPr/>
        <p:txBody>
          <a:bodyPr/>
          <a:lstStyle/>
          <a:p>
            <a:fld id="{189E3A5C-986B-47BE-8F96-3787467B82A8}" type="slidenum">
              <a:rPr lang="nl-BE" smtClean="0">
                <a:solidFill>
                  <a:prstClr val="white"/>
                </a:solidFill>
              </a:rPr>
              <a:pPr/>
              <a:t>14</a:t>
            </a:fld>
            <a:endParaRPr lang="nl-BE">
              <a:solidFill>
                <a:prstClr val="white"/>
              </a:solidFill>
            </a:endParaRPr>
          </a:p>
        </p:txBody>
      </p:sp>
      <p:sp>
        <p:nvSpPr>
          <p:cNvPr id="10" name="Rechthoek 9">
            <a:extLst>
              <a:ext uri="{FF2B5EF4-FFF2-40B4-BE49-F238E27FC236}">
                <a16:creationId xmlns:a16="http://schemas.microsoft.com/office/drawing/2014/main" id="{27BBC670-BF97-4FE0-9AB5-A6034E6C8335}"/>
              </a:ext>
            </a:extLst>
          </p:cNvPr>
          <p:cNvSpPr/>
          <p:nvPr/>
        </p:nvSpPr>
        <p:spPr>
          <a:xfrm>
            <a:off x="9163574" y="0"/>
            <a:ext cx="3028426" cy="80464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nl-B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457189">
              <a:defRPr/>
            </a:pPr>
            <a:r>
              <a:rPr lang="nl-NL" b="1" cap="all">
                <a:solidFill>
                  <a:prstClr val="white"/>
                </a:solidFill>
                <a:latin typeface="Trebuchet MS" panose="020B0603020202020204" pitchFamily="34" charset="0"/>
              </a:rPr>
              <a:t>Opbouw leerplan diepgang</a:t>
            </a:r>
            <a:endParaRPr lang="nl-BE" b="1" cap="all">
              <a:solidFill>
                <a:prstClr val="white"/>
              </a:solidFill>
              <a:latin typeface="Trebuchet MS" panose="020B0603020202020204" pitchFamily="34" charset="0"/>
            </a:endParaRPr>
          </a:p>
        </p:txBody>
      </p:sp>
      <p:sp>
        <p:nvSpPr>
          <p:cNvPr id="8" name="Tekstballon: rechthoek met afgeronde hoeken 7">
            <a:extLst>
              <a:ext uri="{FF2B5EF4-FFF2-40B4-BE49-F238E27FC236}">
                <a16:creationId xmlns:a16="http://schemas.microsoft.com/office/drawing/2014/main" id="{B381750F-7ACB-49E5-842C-0055FC91A16E}"/>
              </a:ext>
            </a:extLst>
          </p:cNvPr>
          <p:cNvSpPr/>
          <p:nvPr/>
        </p:nvSpPr>
        <p:spPr>
          <a:xfrm>
            <a:off x="5529919" y="4910666"/>
            <a:ext cx="5679947" cy="1388534"/>
          </a:xfrm>
          <a:prstGeom prst="wedgeRoundRectCallout">
            <a:avLst>
              <a:gd name="adj1" fmla="val -46591"/>
              <a:gd name="adj2" fmla="val -118173"/>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nl-BE" sz="1600"/>
              <a:t>Je kan verschillende verbindingen aan bod laten komen: bout-moer, sluitringen, veerringen, dichtingen, schroefdraadborging, cilindrische en conische pennen, vlakke en conische inlegspie, klembussen, meervoudige spiebaanverbindingen (splines).</a:t>
            </a:r>
          </a:p>
        </p:txBody>
      </p:sp>
      <p:grpSp>
        <p:nvGrpSpPr>
          <p:cNvPr id="11" name="Groep 10"/>
          <p:cNvGrpSpPr/>
          <p:nvPr/>
        </p:nvGrpSpPr>
        <p:grpSpPr>
          <a:xfrm>
            <a:off x="11255941" y="1069512"/>
            <a:ext cx="720656" cy="888592"/>
            <a:chOff x="9773174" y="2502406"/>
            <a:chExt cx="720656" cy="888592"/>
          </a:xfrm>
        </p:grpSpPr>
        <p:pic>
          <p:nvPicPr>
            <p:cNvPr id="12" name="Afbeelding 11"/>
            <p:cNvPicPr>
              <a:picLocks noChangeAspect="1"/>
            </p:cNvPicPr>
            <p:nvPr/>
          </p:nvPicPr>
          <p:blipFill>
            <a:blip r:embed="rId3"/>
            <a:stretch>
              <a:fillRect/>
            </a:stretch>
          </p:blipFill>
          <p:spPr>
            <a:xfrm>
              <a:off x="9773174" y="2502406"/>
              <a:ext cx="720656" cy="888592"/>
            </a:xfrm>
            <a:prstGeom prst="rect">
              <a:avLst/>
            </a:prstGeom>
          </p:spPr>
        </p:pic>
        <p:sp>
          <p:nvSpPr>
            <p:cNvPr id="13" name="Tekstvak 12"/>
            <p:cNvSpPr txBox="1"/>
            <p:nvPr/>
          </p:nvSpPr>
          <p:spPr>
            <a:xfrm>
              <a:off x="9851404" y="2862035"/>
              <a:ext cx="530328" cy="375552"/>
            </a:xfrm>
            <a:prstGeom prst="rect">
              <a:avLst/>
            </a:prstGeom>
            <a:noFill/>
          </p:spPr>
          <p:txBody>
            <a:bodyPr wrap="square">
              <a:spAutoFit/>
            </a:bodyPr>
            <a:lstStyle/>
            <a:p>
              <a:pPr>
                <a:lnSpc>
                  <a:spcPct val="107000"/>
                </a:lnSpc>
                <a:spcAft>
                  <a:spcPts val="800"/>
                </a:spcAft>
              </a:pPr>
              <a:r>
                <a:rPr lang="nl-BE" sz="1800">
                  <a:solidFill>
                    <a:srgbClr val="595959"/>
                  </a:solidFill>
                  <a:effectLst/>
                  <a:latin typeface="Calibri" panose="020F0502020204030204" pitchFamily="34" charset="0"/>
                  <a:ea typeface="Trebuchet MS" panose="020B0603020202020204" pitchFamily="34" charset="0"/>
                  <a:cs typeface="Calibri" panose="020F0502020204030204" pitchFamily="34" charset="0"/>
                </a:rPr>
                <a:t>1.4</a:t>
              </a:r>
              <a:endParaRPr lang="nl-BE" sz="1800">
                <a:solidFill>
                  <a:srgbClr val="595959"/>
                </a:solidFill>
                <a:effectLst/>
                <a:latin typeface="Calibri" panose="020F0502020204030204" pitchFamily="34" charset="0"/>
                <a:ea typeface="Calibri" panose="020F0502020204030204" pitchFamily="34" charset="0"/>
                <a:cs typeface="Times New Roman" panose="02020603050405020304" pitchFamily="18" charset="0"/>
              </a:endParaRPr>
            </a:p>
          </p:txBody>
        </p:sp>
      </p:grpSp>
      <p:sp>
        <p:nvSpPr>
          <p:cNvPr id="15" name="Tekstvak 14"/>
          <p:cNvSpPr txBox="1"/>
          <p:nvPr/>
        </p:nvSpPr>
        <p:spPr>
          <a:xfrm>
            <a:off x="1303867" y="897466"/>
            <a:ext cx="9838266" cy="2079224"/>
          </a:xfrm>
          <a:prstGeom prst="rect">
            <a:avLst/>
          </a:prstGeom>
          <a:noFill/>
        </p:spPr>
        <p:txBody>
          <a:bodyPr wrap="square">
            <a:spAutoFit/>
          </a:bodyPr>
          <a:lstStyle/>
          <a:p>
            <a:pPr>
              <a:lnSpc>
                <a:spcPct val="107000"/>
              </a:lnSpc>
              <a:spcAft>
                <a:spcPts val="600"/>
              </a:spcAft>
            </a:pPr>
            <a:r>
              <a:rPr lang="nl-BE" sz="2000">
                <a:solidFill>
                  <a:srgbClr val="BF18B3"/>
                </a:solidFill>
                <a:latin typeface="Calibri" panose="020F0502020204030204" pitchFamily="34" charset="0"/>
                <a:ea typeface="Trebuchet MS" panose="020B0603020202020204" pitchFamily="34" charset="0"/>
                <a:cs typeface="Calibri" panose="020F0502020204030204" pitchFamily="34" charset="0"/>
              </a:rPr>
              <a:t>De nieuwe leerplannen laten toe om te differentiëren op verschillende manieren</a:t>
            </a:r>
            <a:endParaRPr lang="nl-BE" sz="2000">
              <a:solidFill>
                <a:srgbClr val="BF18B3"/>
              </a:solidFill>
              <a:latin typeface="Calibri" panose="020F0502020204030204" pitchFamily="34" charset="0"/>
              <a:ea typeface="Calibri" panose="020F0502020204030204" pitchFamily="34" charset="0"/>
              <a:cs typeface="Times New Roman" panose="02020603050405020304" pitchFamily="18" charset="0"/>
            </a:endParaRPr>
          </a:p>
          <a:p>
            <a:pPr marL="257175" indent="-257175">
              <a:lnSpc>
                <a:spcPct val="107000"/>
              </a:lnSpc>
              <a:buClr>
                <a:srgbClr val="595959"/>
              </a:buClr>
              <a:buFont typeface="Symbol" panose="05050102010706020507" pitchFamily="18" charset="2"/>
              <a:buChar char=""/>
            </a:pPr>
            <a:r>
              <a:rPr lang="nl-BE" sz="2400" b="1">
                <a:solidFill>
                  <a:srgbClr val="595959"/>
                </a:solidFill>
                <a:latin typeface="Calibri" panose="020F0502020204030204" pitchFamily="34" charset="0"/>
                <a:ea typeface="Calibri" panose="020F0502020204030204" pitchFamily="34" charset="0"/>
                <a:cs typeface="Times New Roman" panose="02020603050405020304" pitchFamily="18" charset="0"/>
              </a:rPr>
              <a:t>verschillende inhoudelijke </a:t>
            </a:r>
            <a:r>
              <a:rPr lang="nl-BE" sz="2400" b="1" u="sng">
                <a:solidFill>
                  <a:srgbClr val="595959"/>
                </a:solidFill>
                <a:latin typeface="Calibri" panose="020F0502020204030204" pitchFamily="34" charset="0"/>
                <a:ea typeface="Calibri" panose="020F0502020204030204" pitchFamily="34" charset="0"/>
                <a:cs typeface="Times New Roman" panose="02020603050405020304" pitchFamily="18" charset="0"/>
              </a:rPr>
              <a:t>keuzes</a:t>
            </a:r>
            <a:r>
              <a:rPr lang="nl-BE" sz="2400" b="1">
                <a:solidFill>
                  <a:srgbClr val="595959"/>
                </a:solidFill>
                <a:latin typeface="Calibri" panose="020F0502020204030204" pitchFamily="34" charset="0"/>
                <a:ea typeface="Calibri" panose="020F0502020204030204" pitchFamily="34" charset="0"/>
                <a:cs typeface="Times New Roman" panose="02020603050405020304" pitchFamily="18" charset="0"/>
              </a:rPr>
              <a:t>;</a:t>
            </a:r>
          </a:p>
          <a:p>
            <a:pPr marL="257175" indent="-257175">
              <a:lnSpc>
                <a:spcPct val="107000"/>
              </a:lnSpc>
              <a:buClr>
                <a:srgbClr val="595959"/>
              </a:buClr>
              <a:buFont typeface="Symbol" panose="05050102010706020507" pitchFamily="18" charset="2"/>
              <a:buChar char=""/>
            </a:pPr>
            <a:r>
              <a:rPr lang="nl-BE">
                <a:solidFill>
                  <a:srgbClr val="595959"/>
                </a:solidFill>
                <a:latin typeface="Calibri" panose="020F0502020204030204" pitchFamily="34" charset="0"/>
                <a:ea typeface="Calibri" panose="020F0502020204030204" pitchFamily="34" charset="0"/>
                <a:cs typeface="Times New Roman" panose="02020603050405020304" pitchFamily="18" charset="0"/>
              </a:rPr>
              <a:t>doelen </a:t>
            </a:r>
            <a:r>
              <a:rPr lang="nl-BE" u="sng">
                <a:solidFill>
                  <a:srgbClr val="595959"/>
                </a:solidFill>
                <a:latin typeface="Calibri" panose="020F0502020204030204" pitchFamily="34" charset="0"/>
                <a:ea typeface="Calibri" panose="020F0502020204030204" pitchFamily="34" charset="0"/>
                <a:cs typeface="Times New Roman" panose="02020603050405020304" pitchFamily="18" charset="0"/>
              </a:rPr>
              <a:t>integreren</a:t>
            </a:r>
            <a:r>
              <a:rPr lang="nl-BE">
                <a:solidFill>
                  <a:srgbClr val="595959"/>
                </a:solidFill>
                <a:latin typeface="Calibri" panose="020F0502020204030204" pitchFamily="34" charset="0"/>
                <a:ea typeface="Calibri" panose="020F0502020204030204" pitchFamily="34" charset="0"/>
                <a:cs typeface="Times New Roman" panose="02020603050405020304" pitchFamily="18" charset="0"/>
              </a:rPr>
              <a:t>;</a:t>
            </a:r>
          </a:p>
          <a:p>
            <a:pPr marL="257175" indent="-257175">
              <a:lnSpc>
                <a:spcPct val="107000"/>
              </a:lnSpc>
              <a:buClr>
                <a:srgbClr val="595959"/>
              </a:buClr>
              <a:buFont typeface="Symbol" panose="05050102010706020507" pitchFamily="18" charset="2"/>
              <a:buChar char=""/>
            </a:pPr>
            <a:r>
              <a:rPr lang="nl-BE">
                <a:solidFill>
                  <a:srgbClr val="595959"/>
                </a:solidFill>
                <a:latin typeface="Calibri" panose="020F0502020204030204" pitchFamily="34" charset="0"/>
                <a:ea typeface="Calibri" panose="020F0502020204030204" pitchFamily="34" charset="0"/>
                <a:cs typeface="Times New Roman" panose="02020603050405020304" pitchFamily="18" charset="0"/>
              </a:rPr>
              <a:t>inhouden </a:t>
            </a:r>
            <a:r>
              <a:rPr lang="nl-BE" u="sng">
                <a:solidFill>
                  <a:srgbClr val="595959"/>
                </a:solidFill>
                <a:latin typeface="Calibri" panose="020F0502020204030204" pitchFamily="34" charset="0"/>
                <a:ea typeface="Calibri" panose="020F0502020204030204" pitchFamily="34" charset="0"/>
                <a:cs typeface="Times New Roman" panose="02020603050405020304" pitchFamily="18" charset="0"/>
              </a:rPr>
              <a:t>verbreden</a:t>
            </a:r>
            <a:r>
              <a:rPr lang="nl-BE">
                <a:solidFill>
                  <a:srgbClr val="595959"/>
                </a:solidFill>
                <a:latin typeface="Calibri" panose="020F0502020204030204" pitchFamily="34" charset="0"/>
                <a:ea typeface="Calibri" panose="020F0502020204030204" pitchFamily="34" charset="0"/>
                <a:cs typeface="Times New Roman" panose="02020603050405020304" pitchFamily="18" charset="0"/>
              </a:rPr>
              <a:t> door andere contexten aan bod te laten komen;</a:t>
            </a:r>
          </a:p>
          <a:p>
            <a:pPr marL="257175" indent="-257175">
              <a:lnSpc>
                <a:spcPct val="107000"/>
              </a:lnSpc>
              <a:buClr>
                <a:srgbClr val="595959"/>
              </a:buClr>
              <a:buFont typeface="Symbol" panose="05050102010706020507" pitchFamily="18" charset="2"/>
              <a:buChar char=""/>
            </a:pPr>
            <a:r>
              <a:rPr lang="nl-BE" u="sng">
                <a:solidFill>
                  <a:srgbClr val="595959"/>
                </a:solidFill>
                <a:latin typeface="Calibri" panose="020F0502020204030204" pitchFamily="34" charset="0"/>
                <a:ea typeface="Calibri" panose="020F0502020204030204" pitchFamily="34" charset="0"/>
                <a:cs typeface="Times New Roman" panose="02020603050405020304" pitchFamily="18" charset="0"/>
              </a:rPr>
              <a:t>verdieping</a:t>
            </a:r>
            <a:r>
              <a:rPr lang="nl-BE">
                <a:solidFill>
                  <a:srgbClr val="595959"/>
                </a:solidFill>
                <a:latin typeface="Calibri" panose="020F0502020204030204" pitchFamily="34" charset="0"/>
                <a:ea typeface="Calibri" panose="020F0502020204030204" pitchFamily="34" charset="0"/>
                <a:cs typeface="Times New Roman" panose="02020603050405020304" pitchFamily="18" charset="0"/>
              </a:rPr>
              <a:t> aanbieden;</a:t>
            </a:r>
          </a:p>
          <a:p>
            <a:pPr marL="257175" indent="-257175">
              <a:lnSpc>
                <a:spcPct val="107000"/>
              </a:lnSpc>
              <a:spcAft>
                <a:spcPts val="600"/>
              </a:spcAft>
              <a:buClr>
                <a:srgbClr val="595959"/>
              </a:buClr>
              <a:buFont typeface="Symbol" panose="05050102010706020507" pitchFamily="18" charset="2"/>
              <a:buChar char=""/>
            </a:pPr>
            <a:r>
              <a:rPr lang="nl-BE">
                <a:solidFill>
                  <a:srgbClr val="595959"/>
                </a:solidFill>
                <a:latin typeface="Calibri" panose="020F0502020204030204" pitchFamily="34" charset="0"/>
                <a:ea typeface="Calibri" panose="020F0502020204030204" pitchFamily="34" charset="0"/>
                <a:cs typeface="Times New Roman" panose="02020603050405020304" pitchFamily="18" charset="0"/>
              </a:rPr>
              <a:t>in te spelen op verschillen in het </a:t>
            </a:r>
            <a:r>
              <a:rPr lang="nl-BE" u="sng">
                <a:solidFill>
                  <a:srgbClr val="595959"/>
                </a:solidFill>
                <a:latin typeface="Calibri" panose="020F0502020204030204" pitchFamily="34" charset="0"/>
                <a:ea typeface="Calibri" panose="020F0502020204030204" pitchFamily="34" charset="0"/>
                <a:cs typeface="Times New Roman" panose="02020603050405020304" pitchFamily="18" charset="0"/>
              </a:rPr>
              <a:t>abstractievermogen</a:t>
            </a:r>
            <a:r>
              <a:rPr lang="nl-BE">
                <a:solidFill>
                  <a:srgbClr val="595959"/>
                </a:solidFill>
                <a:latin typeface="Calibri" panose="020F0502020204030204" pitchFamily="34" charset="0"/>
                <a:ea typeface="Calibri" panose="020F0502020204030204" pitchFamily="34" charset="0"/>
                <a:cs typeface="Times New Roman" panose="02020603050405020304" pitchFamily="18" charset="0"/>
              </a:rPr>
              <a:t> van leerlingen.</a:t>
            </a:r>
          </a:p>
        </p:txBody>
      </p:sp>
      <p:sp>
        <p:nvSpPr>
          <p:cNvPr id="3" name="Pijl: gekromd omlaag 2">
            <a:extLst>
              <a:ext uri="{FF2B5EF4-FFF2-40B4-BE49-F238E27FC236}">
                <a16:creationId xmlns:a16="http://schemas.microsoft.com/office/drawing/2014/main" id="{3D44FA64-C588-4CA8-9BB7-1147A13A71D9}"/>
              </a:ext>
            </a:extLst>
          </p:cNvPr>
          <p:cNvSpPr/>
          <p:nvPr/>
        </p:nvSpPr>
        <p:spPr>
          <a:xfrm rot="5049125">
            <a:off x="5840426" y="2115748"/>
            <a:ext cx="2272306" cy="954797"/>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schemeClr val="tx1"/>
              </a:solidFill>
            </a:endParaRPr>
          </a:p>
        </p:txBody>
      </p:sp>
      <p:sp>
        <p:nvSpPr>
          <p:cNvPr id="4" name="Tekstvak 3">
            <a:extLst>
              <a:ext uri="{FF2B5EF4-FFF2-40B4-BE49-F238E27FC236}">
                <a16:creationId xmlns:a16="http://schemas.microsoft.com/office/drawing/2014/main" id="{963730C8-9A9B-0F48-A0AA-E1F579699B7B}"/>
              </a:ext>
            </a:extLst>
          </p:cNvPr>
          <p:cNvSpPr txBox="1"/>
          <p:nvPr/>
        </p:nvSpPr>
        <p:spPr>
          <a:xfrm>
            <a:off x="408872" y="3283131"/>
            <a:ext cx="6601766" cy="369332"/>
          </a:xfrm>
          <a:prstGeom prst="rect">
            <a:avLst/>
          </a:prstGeom>
          <a:noFill/>
        </p:spPr>
        <p:txBody>
          <a:bodyPr wrap="square" rtlCol="0">
            <a:spAutoFit/>
          </a:bodyPr>
          <a:lstStyle/>
          <a:p>
            <a:r>
              <a:rPr lang="nl-NL" sz="1700"/>
              <a:t>LPD42 </a:t>
            </a:r>
            <a:r>
              <a:rPr lang="nl-BE" sz="1700"/>
              <a:t>De leerlingen (de)monteren losneembare verbindingen. </a:t>
            </a:r>
            <a:endParaRPr lang="nl-NL" sz="1700"/>
          </a:p>
        </p:txBody>
      </p:sp>
      <p:pic>
        <p:nvPicPr>
          <p:cNvPr id="2050" name="Picture 2" descr="TEO BASIS MECHANICA - Bouten en moeren">
            <a:extLst>
              <a:ext uri="{FF2B5EF4-FFF2-40B4-BE49-F238E27FC236}">
                <a16:creationId xmlns:a16="http://schemas.microsoft.com/office/drawing/2014/main" id="{AC4DF080-C1BF-174A-87F1-9E9FF1FC583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756" y="3772029"/>
            <a:ext cx="2738785" cy="1302184"/>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TEO BASIS MECHANICA - Bouten en moeren">
            <a:extLst>
              <a:ext uri="{FF2B5EF4-FFF2-40B4-BE49-F238E27FC236}">
                <a16:creationId xmlns:a16="http://schemas.microsoft.com/office/drawing/2014/main" id="{8F5F594D-C623-5443-9842-3F787F03CD2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5169396"/>
            <a:ext cx="2894890" cy="1373942"/>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Sluitringen nodig? Vind de sluitring die u zoekt!">
            <a:extLst>
              <a:ext uri="{FF2B5EF4-FFF2-40B4-BE49-F238E27FC236}">
                <a16:creationId xmlns:a16="http://schemas.microsoft.com/office/drawing/2014/main" id="{3CDD3B03-B0C1-EE4B-96AF-530D05A4EE1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74667" y="3772029"/>
            <a:ext cx="1034119" cy="820729"/>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Wanneer gebruik je een veerring en wanneer kies je beter voor een tandring?  - GoeieVraag">
            <a:extLst>
              <a:ext uri="{FF2B5EF4-FFF2-40B4-BE49-F238E27FC236}">
                <a16:creationId xmlns:a16="http://schemas.microsoft.com/office/drawing/2014/main" id="{F83D67AC-DFC4-5046-B85C-9BA4D165D4B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74667" y="4686722"/>
            <a:ext cx="1411863" cy="648348"/>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Dichtingen :: V-ringen - Antwerpse Rubberhandel">
            <a:extLst>
              <a:ext uri="{FF2B5EF4-FFF2-40B4-BE49-F238E27FC236}">
                <a16:creationId xmlns:a16="http://schemas.microsoft.com/office/drawing/2014/main" id="{2C1F092D-277A-8F42-9014-DB505C99BE8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885794" y="5583064"/>
            <a:ext cx="1411863" cy="960274"/>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Schroefdraadborging, Permabond HH 131, Flacon 50 ml (63.40.33.41) Permabond  - Cebeo e-shop">
            <a:extLst>
              <a:ext uri="{FF2B5EF4-FFF2-40B4-BE49-F238E27FC236}">
                <a16:creationId xmlns:a16="http://schemas.microsoft.com/office/drawing/2014/main" id="{424CA3CB-BA9B-1543-9DCF-03F76319158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297657" y="5764338"/>
            <a:ext cx="1040792" cy="779589"/>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Rolight | Prolyte truss CCS4-404 20 conische pen+moer">
            <a:extLst>
              <a:ext uri="{FF2B5EF4-FFF2-40B4-BE49-F238E27FC236}">
                <a16:creationId xmlns:a16="http://schemas.microsoft.com/office/drawing/2014/main" id="{FB9BAFD7-8755-4245-8395-34D93B88F710}"/>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381500" y="3746426"/>
            <a:ext cx="1256183" cy="870023"/>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descr="II. Spie- en klemverbindingen klemverbindingen">
            <a:extLst>
              <a:ext uri="{FF2B5EF4-FFF2-40B4-BE49-F238E27FC236}">
                <a16:creationId xmlns:a16="http://schemas.microsoft.com/office/drawing/2014/main" id="{B32D5517-1EF7-4D43-A8DF-6C21489BCFB6}"/>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442493" y="908611"/>
            <a:ext cx="1516813" cy="1041060"/>
          </a:xfrm>
          <a:prstGeom prst="rect">
            <a:avLst/>
          </a:prstGeom>
          <a:noFill/>
          <a:extLst>
            <a:ext uri="{909E8E84-426E-40DD-AFC4-6F175D3DCCD1}">
              <a14:hiddenFill xmlns:a14="http://schemas.microsoft.com/office/drawing/2010/main">
                <a:solidFill>
                  <a:srgbClr val="FFFFFF"/>
                </a:solidFill>
              </a14:hiddenFill>
            </a:ext>
          </a:extLst>
        </p:spPr>
      </p:pic>
      <p:pic>
        <p:nvPicPr>
          <p:cNvPr id="2066" name="Picture 18" descr="Spie - Wikipedia">
            <a:extLst>
              <a:ext uri="{FF2B5EF4-FFF2-40B4-BE49-F238E27FC236}">
                <a16:creationId xmlns:a16="http://schemas.microsoft.com/office/drawing/2014/main" id="{88E664D5-8CF0-6A4D-BE7C-D8643262FEB4}"/>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602948" y="4582231"/>
            <a:ext cx="926971" cy="926971"/>
          </a:xfrm>
          <a:prstGeom prst="rect">
            <a:avLst/>
          </a:prstGeom>
          <a:noFill/>
          <a:extLst>
            <a:ext uri="{909E8E84-426E-40DD-AFC4-6F175D3DCCD1}">
              <a14:hiddenFill xmlns:a14="http://schemas.microsoft.com/office/drawing/2010/main">
                <a:solidFill>
                  <a:srgbClr val="FFFFFF"/>
                </a:solidFill>
              </a14:hiddenFill>
            </a:ext>
          </a:extLst>
        </p:spPr>
      </p:pic>
      <p:pic>
        <p:nvPicPr>
          <p:cNvPr id="2068" name="Picture 20" descr="Serax klembussen">
            <a:extLst>
              <a:ext uri="{FF2B5EF4-FFF2-40B4-BE49-F238E27FC236}">
                <a16:creationId xmlns:a16="http://schemas.microsoft.com/office/drawing/2014/main" id="{3CDC21A9-8538-124D-A99B-885BE7378801}"/>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161543" y="1191245"/>
            <a:ext cx="1167142" cy="766859"/>
          </a:xfrm>
          <a:prstGeom prst="rect">
            <a:avLst/>
          </a:prstGeom>
          <a:noFill/>
          <a:extLst>
            <a:ext uri="{909E8E84-426E-40DD-AFC4-6F175D3DCCD1}">
              <a14:hiddenFill xmlns:a14="http://schemas.microsoft.com/office/drawing/2010/main">
                <a:solidFill>
                  <a:srgbClr val="FFFFFF"/>
                </a:solidFill>
              </a14:hiddenFill>
            </a:ext>
          </a:extLst>
        </p:spPr>
      </p:pic>
      <p:pic>
        <p:nvPicPr>
          <p:cNvPr id="2070" name="Picture 22" descr="Luchtmotor pakkingsset bij Wiltec">
            <a:extLst>
              <a:ext uri="{FF2B5EF4-FFF2-40B4-BE49-F238E27FC236}">
                <a16:creationId xmlns:a16="http://schemas.microsoft.com/office/drawing/2014/main" id="{8D5CD709-446B-1349-A5A6-6A8945E57B88}"/>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369892" y="1964266"/>
            <a:ext cx="2755900" cy="2946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790067"/>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FC632E39-6D7B-7E47-BF23-1A10D77EB5C1}"/>
              </a:ext>
            </a:extLst>
          </p:cNvPr>
          <p:cNvSpPr>
            <a:spLocks noGrp="1"/>
          </p:cNvSpPr>
          <p:nvPr>
            <p:ph type="sldNum" sz="quarter" idx="11"/>
          </p:nvPr>
        </p:nvSpPr>
        <p:spPr/>
        <p:txBody>
          <a:bodyPr/>
          <a:lstStyle/>
          <a:p>
            <a:fld id="{189E3A5C-986B-47BE-8F96-3787467B82A8}" type="slidenum">
              <a:rPr lang="nl-BE" smtClean="0">
                <a:solidFill>
                  <a:prstClr val="white"/>
                </a:solidFill>
              </a:rPr>
              <a:pPr/>
              <a:t>15</a:t>
            </a:fld>
            <a:endParaRPr lang="nl-BE">
              <a:solidFill>
                <a:prstClr val="white"/>
              </a:solidFill>
            </a:endParaRPr>
          </a:p>
        </p:txBody>
      </p:sp>
      <p:sp>
        <p:nvSpPr>
          <p:cNvPr id="8" name="Tekstballon: rechthoek met afgeronde hoeken 7">
            <a:extLst>
              <a:ext uri="{FF2B5EF4-FFF2-40B4-BE49-F238E27FC236}">
                <a16:creationId xmlns:a16="http://schemas.microsoft.com/office/drawing/2014/main" id="{B381750F-7ACB-49E5-842C-0055FC91A16E}"/>
              </a:ext>
            </a:extLst>
          </p:cNvPr>
          <p:cNvSpPr/>
          <p:nvPr/>
        </p:nvSpPr>
        <p:spPr>
          <a:xfrm>
            <a:off x="5842343" y="3115983"/>
            <a:ext cx="5251480" cy="1002077"/>
          </a:xfrm>
          <a:prstGeom prst="wedgeRoundRectCallout">
            <a:avLst>
              <a:gd name="adj1" fmla="val -84799"/>
              <a:gd name="adj2" fmla="val -169681"/>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1350"/>
              <a:t>Geïntegreerd projectmatig werken, </a:t>
            </a:r>
          </a:p>
          <a:p>
            <a:pPr algn="ctr"/>
            <a:r>
              <a:rPr lang="nl-BE" sz="1350"/>
              <a:t>STEM doelen – IoT implementeren in de context elektrotechnieken – technische systemen</a:t>
            </a:r>
          </a:p>
        </p:txBody>
      </p:sp>
      <p:sp>
        <p:nvSpPr>
          <p:cNvPr id="14" name="Tekstvak 13">
            <a:extLst>
              <a:ext uri="{FF2B5EF4-FFF2-40B4-BE49-F238E27FC236}">
                <a16:creationId xmlns:a16="http://schemas.microsoft.com/office/drawing/2014/main" id="{C65EDF9D-318A-4C16-A7E5-964D4B25A527}"/>
              </a:ext>
            </a:extLst>
          </p:cNvPr>
          <p:cNvSpPr txBox="1"/>
          <p:nvPr/>
        </p:nvSpPr>
        <p:spPr>
          <a:xfrm>
            <a:off x="1303867" y="897466"/>
            <a:ext cx="9838266" cy="2079224"/>
          </a:xfrm>
          <a:prstGeom prst="rect">
            <a:avLst/>
          </a:prstGeom>
          <a:noFill/>
        </p:spPr>
        <p:txBody>
          <a:bodyPr wrap="square">
            <a:spAutoFit/>
          </a:bodyPr>
          <a:lstStyle/>
          <a:p>
            <a:pPr>
              <a:lnSpc>
                <a:spcPct val="107000"/>
              </a:lnSpc>
              <a:spcAft>
                <a:spcPts val="600"/>
              </a:spcAft>
            </a:pPr>
            <a:r>
              <a:rPr lang="nl-BE" sz="2000">
                <a:solidFill>
                  <a:srgbClr val="BF18B3"/>
                </a:solidFill>
                <a:latin typeface="Calibri" panose="020F0502020204030204" pitchFamily="34" charset="0"/>
                <a:ea typeface="Trebuchet MS" panose="020B0603020202020204" pitchFamily="34" charset="0"/>
                <a:cs typeface="Calibri" panose="020F0502020204030204" pitchFamily="34" charset="0"/>
              </a:rPr>
              <a:t>De nieuwe leerplannen laten toe om te differentiëren op verschillende manieren</a:t>
            </a:r>
            <a:endParaRPr lang="nl-BE" sz="2000">
              <a:solidFill>
                <a:srgbClr val="BF18B3"/>
              </a:solidFill>
              <a:latin typeface="Calibri" panose="020F0502020204030204" pitchFamily="34" charset="0"/>
              <a:ea typeface="Calibri" panose="020F0502020204030204" pitchFamily="34" charset="0"/>
              <a:cs typeface="Times New Roman" panose="02020603050405020304" pitchFamily="18" charset="0"/>
            </a:endParaRPr>
          </a:p>
          <a:p>
            <a:pPr marL="257175" indent="-257175">
              <a:lnSpc>
                <a:spcPct val="107000"/>
              </a:lnSpc>
              <a:buClr>
                <a:srgbClr val="595959"/>
              </a:buClr>
              <a:buFont typeface="Symbol" panose="05050102010706020507" pitchFamily="18" charset="2"/>
              <a:buChar char=""/>
            </a:pPr>
            <a:r>
              <a:rPr lang="nl-BE">
                <a:solidFill>
                  <a:srgbClr val="595959"/>
                </a:solidFill>
                <a:latin typeface="Calibri" panose="020F0502020204030204" pitchFamily="34" charset="0"/>
                <a:ea typeface="Calibri" panose="020F0502020204030204" pitchFamily="34" charset="0"/>
                <a:cs typeface="Times New Roman" panose="02020603050405020304" pitchFamily="18" charset="0"/>
              </a:rPr>
              <a:t>verschillende inhoudelijke </a:t>
            </a:r>
            <a:r>
              <a:rPr lang="nl-BE" u="sng">
                <a:solidFill>
                  <a:srgbClr val="595959"/>
                </a:solidFill>
                <a:latin typeface="Calibri" panose="020F0502020204030204" pitchFamily="34" charset="0"/>
                <a:ea typeface="Calibri" panose="020F0502020204030204" pitchFamily="34" charset="0"/>
                <a:cs typeface="Times New Roman" panose="02020603050405020304" pitchFamily="18" charset="0"/>
              </a:rPr>
              <a:t>keuzes</a:t>
            </a:r>
            <a:r>
              <a:rPr lang="nl-BE">
                <a:solidFill>
                  <a:srgbClr val="595959"/>
                </a:solidFill>
                <a:latin typeface="Calibri" panose="020F0502020204030204" pitchFamily="34" charset="0"/>
                <a:ea typeface="Calibri" panose="020F0502020204030204" pitchFamily="34" charset="0"/>
                <a:cs typeface="Times New Roman" panose="02020603050405020304" pitchFamily="18" charset="0"/>
              </a:rPr>
              <a:t>;</a:t>
            </a:r>
          </a:p>
          <a:p>
            <a:pPr marL="257175" indent="-257175">
              <a:lnSpc>
                <a:spcPct val="107000"/>
              </a:lnSpc>
              <a:buClr>
                <a:srgbClr val="595959"/>
              </a:buClr>
              <a:buFont typeface="Symbol" panose="05050102010706020507" pitchFamily="18" charset="2"/>
              <a:buChar char=""/>
            </a:pPr>
            <a:r>
              <a:rPr lang="nl-BE" sz="2400" b="1">
                <a:solidFill>
                  <a:srgbClr val="595959"/>
                </a:solidFill>
                <a:latin typeface="Calibri" panose="020F0502020204030204" pitchFamily="34" charset="0"/>
                <a:ea typeface="Calibri" panose="020F0502020204030204" pitchFamily="34" charset="0"/>
                <a:cs typeface="Times New Roman" panose="02020603050405020304" pitchFamily="18" charset="0"/>
              </a:rPr>
              <a:t>doelen </a:t>
            </a:r>
            <a:r>
              <a:rPr lang="nl-BE" sz="2400" b="1" u="sng">
                <a:solidFill>
                  <a:srgbClr val="595959"/>
                </a:solidFill>
                <a:latin typeface="Calibri" panose="020F0502020204030204" pitchFamily="34" charset="0"/>
                <a:ea typeface="Calibri" panose="020F0502020204030204" pitchFamily="34" charset="0"/>
                <a:cs typeface="Times New Roman" panose="02020603050405020304" pitchFamily="18" charset="0"/>
              </a:rPr>
              <a:t>integreren</a:t>
            </a:r>
            <a:r>
              <a:rPr lang="nl-BE" sz="2400" b="1">
                <a:solidFill>
                  <a:srgbClr val="595959"/>
                </a:solidFill>
                <a:latin typeface="Calibri" panose="020F0502020204030204" pitchFamily="34" charset="0"/>
                <a:ea typeface="Calibri" panose="020F0502020204030204" pitchFamily="34" charset="0"/>
                <a:cs typeface="Times New Roman" panose="02020603050405020304" pitchFamily="18" charset="0"/>
              </a:rPr>
              <a:t>;</a:t>
            </a:r>
          </a:p>
          <a:p>
            <a:pPr marL="257175" indent="-257175">
              <a:lnSpc>
                <a:spcPct val="107000"/>
              </a:lnSpc>
              <a:buClr>
                <a:srgbClr val="595959"/>
              </a:buClr>
              <a:buFont typeface="Symbol" panose="05050102010706020507" pitchFamily="18" charset="2"/>
              <a:buChar char=""/>
            </a:pPr>
            <a:r>
              <a:rPr lang="nl-BE">
                <a:solidFill>
                  <a:srgbClr val="595959"/>
                </a:solidFill>
                <a:latin typeface="Calibri" panose="020F0502020204030204" pitchFamily="34" charset="0"/>
                <a:ea typeface="Calibri" panose="020F0502020204030204" pitchFamily="34" charset="0"/>
                <a:cs typeface="Times New Roman" panose="02020603050405020304" pitchFamily="18" charset="0"/>
              </a:rPr>
              <a:t>inhouden </a:t>
            </a:r>
            <a:r>
              <a:rPr lang="nl-BE" u="sng">
                <a:solidFill>
                  <a:srgbClr val="595959"/>
                </a:solidFill>
                <a:latin typeface="Calibri" panose="020F0502020204030204" pitchFamily="34" charset="0"/>
                <a:ea typeface="Calibri" panose="020F0502020204030204" pitchFamily="34" charset="0"/>
                <a:cs typeface="Times New Roman" panose="02020603050405020304" pitchFamily="18" charset="0"/>
              </a:rPr>
              <a:t>verbreden</a:t>
            </a:r>
            <a:r>
              <a:rPr lang="nl-BE">
                <a:solidFill>
                  <a:srgbClr val="595959"/>
                </a:solidFill>
                <a:latin typeface="Calibri" panose="020F0502020204030204" pitchFamily="34" charset="0"/>
                <a:ea typeface="Calibri" panose="020F0502020204030204" pitchFamily="34" charset="0"/>
                <a:cs typeface="Times New Roman" panose="02020603050405020304" pitchFamily="18" charset="0"/>
              </a:rPr>
              <a:t> door andere contexten aan bod te laten komen;</a:t>
            </a:r>
          </a:p>
          <a:p>
            <a:pPr marL="257175" indent="-257175">
              <a:lnSpc>
                <a:spcPct val="107000"/>
              </a:lnSpc>
              <a:buClr>
                <a:srgbClr val="595959"/>
              </a:buClr>
              <a:buFont typeface="Symbol" panose="05050102010706020507" pitchFamily="18" charset="2"/>
              <a:buChar char=""/>
            </a:pPr>
            <a:r>
              <a:rPr lang="nl-BE" u="sng">
                <a:solidFill>
                  <a:srgbClr val="595959"/>
                </a:solidFill>
                <a:latin typeface="Calibri" panose="020F0502020204030204" pitchFamily="34" charset="0"/>
                <a:ea typeface="Calibri" panose="020F0502020204030204" pitchFamily="34" charset="0"/>
                <a:cs typeface="Times New Roman" panose="02020603050405020304" pitchFamily="18" charset="0"/>
              </a:rPr>
              <a:t>verdieping</a:t>
            </a:r>
            <a:r>
              <a:rPr lang="nl-BE">
                <a:solidFill>
                  <a:srgbClr val="595959"/>
                </a:solidFill>
                <a:latin typeface="Calibri" panose="020F0502020204030204" pitchFamily="34" charset="0"/>
                <a:ea typeface="Calibri" panose="020F0502020204030204" pitchFamily="34" charset="0"/>
                <a:cs typeface="Times New Roman" panose="02020603050405020304" pitchFamily="18" charset="0"/>
              </a:rPr>
              <a:t> aanbieden;</a:t>
            </a:r>
          </a:p>
          <a:p>
            <a:pPr marL="257175" indent="-257175">
              <a:lnSpc>
                <a:spcPct val="107000"/>
              </a:lnSpc>
              <a:spcAft>
                <a:spcPts val="600"/>
              </a:spcAft>
              <a:buClr>
                <a:srgbClr val="595959"/>
              </a:buClr>
              <a:buFont typeface="Symbol" panose="05050102010706020507" pitchFamily="18" charset="2"/>
              <a:buChar char=""/>
            </a:pPr>
            <a:r>
              <a:rPr lang="nl-BE">
                <a:solidFill>
                  <a:srgbClr val="595959"/>
                </a:solidFill>
                <a:latin typeface="Calibri" panose="020F0502020204030204" pitchFamily="34" charset="0"/>
                <a:ea typeface="Calibri" panose="020F0502020204030204" pitchFamily="34" charset="0"/>
                <a:cs typeface="Times New Roman" panose="02020603050405020304" pitchFamily="18" charset="0"/>
              </a:rPr>
              <a:t>in te spelen op verschillen in het </a:t>
            </a:r>
            <a:r>
              <a:rPr lang="nl-BE" u="sng">
                <a:solidFill>
                  <a:srgbClr val="595959"/>
                </a:solidFill>
                <a:latin typeface="Calibri" panose="020F0502020204030204" pitchFamily="34" charset="0"/>
                <a:ea typeface="Calibri" panose="020F0502020204030204" pitchFamily="34" charset="0"/>
                <a:cs typeface="Times New Roman" panose="02020603050405020304" pitchFamily="18" charset="0"/>
              </a:rPr>
              <a:t>abstractievermogen</a:t>
            </a:r>
            <a:r>
              <a:rPr lang="nl-BE">
                <a:solidFill>
                  <a:srgbClr val="595959"/>
                </a:solidFill>
                <a:latin typeface="Calibri" panose="020F0502020204030204" pitchFamily="34" charset="0"/>
                <a:ea typeface="Calibri" panose="020F0502020204030204" pitchFamily="34" charset="0"/>
                <a:cs typeface="Times New Roman" panose="02020603050405020304" pitchFamily="18" charset="0"/>
              </a:rPr>
              <a:t> van leerlingen.</a:t>
            </a:r>
          </a:p>
        </p:txBody>
      </p:sp>
      <p:sp>
        <p:nvSpPr>
          <p:cNvPr id="10" name="Rechthoek 9">
            <a:extLst>
              <a:ext uri="{FF2B5EF4-FFF2-40B4-BE49-F238E27FC236}">
                <a16:creationId xmlns:a16="http://schemas.microsoft.com/office/drawing/2014/main" id="{17077EBA-7691-45CC-B356-FB5A2C47739C}"/>
              </a:ext>
            </a:extLst>
          </p:cNvPr>
          <p:cNvSpPr/>
          <p:nvPr/>
        </p:nvSpPr>
        <p:spPr>
          <a:xfrm>
            <a:off x="9163574" y="0"/>
            <a:ext cx="3028426" cy="80464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nl-B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457189">
              <a:defRPr/>
            </a:pPr>
            <a:r>
              <a:rPr lang="nl-NL" b="1" cap="all">
                <a:solidFill>
                  <a:prstClr val="white"/>
                </a:solidFill>
                <a:latin typeface="Trebuchet MS" panose="020B0603020202020204" pitchFamily="34" charset="0"/>
              </a:rPr>
              <a:t>Opbouw leerplan diepgang</a:t>
            </a:r>
            <a:endParaRPr lang="nl-BE" b="1" cap="all">
              <a:solidFill>
                <a:prstClr val="white"/>
              </a:solidFill>
              <a:latin typeface="Trebuchet MS" panose="020B0603020202020204" pitchFamily="34" charset="0"/>
            </a:endParaRPr>
          </a:p>
        </p:txBody>
      </p:sp>
      <p:grpSp>
        <p:nvGrpSpPr>
          <p:cNvPr id="6" name="Groep 5"/>
          <p:cNvGrpSpPr/>
          <p:nvPr/>
        </p:nvGrpSpPr>
        <p:grpSpPr>
          <a:xfrm>
            <a:off x="11255941" y="1069512"/>
            <a:ext cx="720656" cy="888592"/>
            <a:chOff x="9773174" y="2502406"/>
            <a:chExt cx="720656" cy="888592"/>
          </a:xfrm>
        </p:grpSpPr>
        <p:pic>
          <p:nvPicPr>
            <p:cNvPr id="7" name="Afbeelding 6"/>
            <p:cNvPicPr>
              <a:picLocks noChangeAspect="1"/>
            </p:cNvPicPr>
            <p:nvPr/>
          </p:nvPicPr>
          <p:blipFill>
            <a:blip r:embed="rId3"/>
            <a:stretch>
              <a:fillRect/>
            </a:stretch>
          </p:blipFill>
          <p:spPr>
            <a:xfrm>
              <a:off x="9773174" y="2502406"/>
              <a:ext cx="720656" cy="888592"/>
            </a:xfrm>
            <a:prstGeom prst="rect">
              <a:avLst/>
            </a:prstGeom>
          </p:spPr>
        </p:pic>
        <p:sp>
          <p:nvSpPr>
            <p:cNvPr id="9" name="Tekstvak 8"/>
            <p:cNvSpPr txBox="1"/>
            <p:nvPr/>
          </p:nvSpPr>
          <p:spPr>
            <a:xfrm>
              <a:off x="9851404" y="2862035"/>
              <a:ext cx="530328" cy="375552"/>
            </a:xfrm>
            <a:prstGeom prst="rect">
              <a:avLst/>
            </a:prstGeom>
            <a:noFill/>
          </p:spPr>
          <p:txBody>
            <a:bodyPr wrap="square">
              <a:spAutoFit/>
            </a:bodyPr>
            <a:lstStyle/>
            <a:p>
              <a:pPr>
                <a:lnSpc>
                  <a:spcPct val="107000"/>
                </a:lnSpc>
                <a:spcAft>
                  <a:spcPts val="800"/>
                </a:spcAft>
              </a:pPr>
              <a:r>
                <a:rPr lang="nl-BE" sz="1800">
                  <a:solidFill>
                    <a:srgbClr val="595959"/>
                  </a:solidFill>
                  <a:effectLst/>
                  <a:latin typeface="Calibri" panose="020F0502020204030204" pitchFamily="34" charset="0"/>
                  <a:ea typeface="Trebuchet MS" panose="020B0603020202020204" pitchFamily="34" charset="0"/>
                  <a:cs typeface="Calibri" panose="020F0502020204030204" pitchFamily="34" charset="0"/>
                </a:rPr>
                <a:t>1.4</a:t>
              </a:r>
              <a:endParaRPr lang="nl-BE" sz="1800">
                <a:solidFill>
                  <a:srgbClr val="595959"/>
                </a:solidFill>
                <a:effectLst/>
                <a:latin typeface="Calibri" panose="020F0502020204030204" pitchFamily="34" charset="0"/>
                <a:ea typeface="Calibri" panose="020F0502020204030204" pitchFamily="34" charset="0"/>
                <a:cs typeface="Times New Roman" panose="02020603050405020304" pitchFamily="18" charset="0"/>
              </a:endParaRPr>
            </a:p>
          </p:txBody>
        </p:sp>
      </p:grpSp>
      <p:pic>
        <p:nvPicPr>
          <p:cNvPr id="5" name="Afbeelding 4">
            <a:extLst>
              <a:ext uri="{FF2B5EF4-FFF2-40B4-BE49-F238E27FC236}">
                <a16:creationId xmlns:a16="http://schemas.microsoft.com/office/drawing/2014/main" id="{2C2C65C3-DD19-40B1-B31A-EE0E361A85A5}"/>
              </a:ext>
            </a:extLst>
          </p:cNvPr>
          <p:cNvPicPr>
            <a:picLocks noChangeAspect="1"/>
          </p:cNvPicPr>
          <p:nvPr/>
        </p:nvPicPr>
        <p:blipFill>
          <a:blip r:embed="rId4"/>
          <a:stretch>
            <a:fillRect/>
          </a:stretch>
        </p:blipFill>
        <p:spPr>
          <a:xfrm>
            <a:off x="8044902" y="1353419"/>
            <a:ext cx="3232365" cy="1623271"/>
          </a:xfrm>
          <a:prstGeom prst="rect">
            <a:avLst/>
          </a:prstGeom>
        </p:spPr>
      </p:pic>
      <p:pic>
        <p:nvPicPr>
          <p:cNvPr id="12" name="Afbeelding 11">
            <a:extLst>
              <a:ext uri="{FF2B5EF4-FFF2-40B4-BE49-F238E27FC236}">
                <a16:creationId xmlns:a16="http://schemas.microsoft.com/office/drawing/2014/main" id="{105B8DC5-0729-417F-B95B-288FF14456AB}"/>
              </a:ext>
            </a:extLst>
          </p:cNvPr>
          <p:cNvPicPr>
            <a:picLocks noChangeAspect="1"/>
          </p:cNvPicPr>
          <p:nvPr/>
        </p:nvPicPr>
        <p:blipFill>
          <a:blip r:embed="rId5"/>
          <a:stretch>
            <a:fillRect/>
          </a:stretch>
        </p:blipFill>
        <p:spPr>
          <a:xfrm>
            <a:off x="403356" y="3043136"/>
            <a:ext cx="5339879" cy="1935470"/>
          </a:xfrm>
          <a:prstGeom prst="rect">
            <a:avLst/>
          </a:prstGeom>
        </p:spPr>
      </p:pic>
      <p:pic>
        <p:nvPicPr>
          <p:cNvPr id="3074" name="Picture 2" descr="PDF] IoT Smart Home Adoption: The Importance of Proper Level Automation |  Semantic Scholar">
            <a:extLst>
              <a:ext uri="{FF2B5EF4-FFF2-40B4-BE49-F238E27FC236}">
                <a16:creationId xmlns:a16="http://schemas.microsoft.com/office/drawing/2014/main" id="{ACC6272F-E0C0-064C-BE0B-F16752E6BCB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05388" y="4356100"/>
            <a:ext cx="3238500" cy="250190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De revolutie in de omvormermarkt “SolarEdge omvormers” | Total Energy  Projects">
            <a:extLst>
              <a:ext uri="{FF2B5EF4-FFF2-40B4-BE49-F238E27FC236}">
                <a16:creationId xmlns:a16="http://schemas.microsoft.com/office/drawing/2014/main" id="{19E9F614-2DB5-E840-9305-7119533779A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399039" y="5045052"/>
            <a:ext cx="3393750" cy="18129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969139"/>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FC632E39-6D7B-7E47-BF23-1A10D77EB5C1}"/>
              </a:ext>
            </a:extLst>
          </p:cNvPr>
          <p:cNvSpPr>
            <a:spLocks noGrp="1"/>
          </p:cNvSpPr>
          <p:nvPr>
            <p:ph type="sldNum" sz="quarter" idx="11"/>
          </p:nvPr>
        </p:nvSpPr>
        <p:spPr/>
        <p:txBody>
          <a:bodyPr/>
          <a:lstStyle/>
          <a:p>
            <a:fld id="{189E3A5C-986B-47BE-8F96-3787467B82A8}" type="slidenum">
              <a:rPr lang="nl-BE" smtClean="0">
                <a:solidFill>
                  <a:prstClr val="white"/>
                </a:solidFill>
              </a:rPr>
              <a:pPr/>
              <a:t>16</a:t>
            </a:fld>
            <a:endParaRPr lang="nl-BE">
              <a:solidFill>
                <a:prstClr val="white"/>
              </a:solidFill>
            </a:endParaRPr>
          </a:p>
        </p:txBody>
      </p:sp>
      <p:sp>
        <p:nvSpPr>
          <p:cNvPr id="8" name="Tekstballon: rechthoek met afgeronde hoeken 7">
            <a:extLst>
              <a:ext uri="{FF2B5EF4-FFF2-40B4-BE49-F238E27FC236}">
                <a16:creationId xmlns:a16="http://schemas.microsoft.com/office/drawing/2014/main" id="{B381750F-7ACB-49E5-842C-0055FC91A16E}"/>
              </a:ext>
            </a:extLst>
          </p:cNvPr>
          <p:cNvSpPr/>
          <p:nvPr/>
        </p:nvSpPr>
        <p:spPr>
          <a:xfrm>
            <a:off x="4411262" y="3045527"/>
            <a:ext cx="3681698" cy="1445722"/>
          </a:xfrm>
          <a:prstGeom prst="wedgeRoundRectCallout">
            <a:avLst>
              <a:gd name="adj1" fmla="val -64056"/>
              <a:gd name="adj2" fmla="val -104931"/>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400"/>
          </a:p>
          <a:p>
            <a:pPr algn="ctr"/>
            <a:r>
              <a:rPr lang="nl-BE" sz="1400"/>
              <a:t>Leerlingen uitdagen om het leerdoel ook in andere contexten te leren begrijpen en toe te passen</a:t>
            </a:r>
          </a:p>
          <a:p>
            <a:pPr algn="ctr"/>
            <a:r>
              <a:rPr lang="nl-BE" sz="1400"/>
              <a:t> </a:t>
            </a:r>
            <a:r>
              <a:rPr lang="nl-BE" sz="1350"/>
              <a:t>Huishoudelijke en niet-huishoudelijke installaties, warmtepompen, zonne-energie, mobiliteit, zorgsector, tuinbouw …</a:t>
            </a:r>
          </a:p>
          <a:p>
            <a:pPr algn="ctr"/>
            <a:endParaRPr lang="nl-BE" sz="1400"/>
          </a:p>
        </p:txBody>
      </p:sp>
      <p:sp>
        <p:nvSpPr>
          <p:cNvPr id="14" name="Tekstvak 13">
            <a:extLst>
              <a:ext uri="{FF2B5EF4-FFF2-40B4-BE49-F238E27FC236}">
                <a16:creationId xmlns:a16="http://schemas.microsoft.com/office/drawing/2014/main" id="{C65EDF9D-318A-4C16-A7E5-964D4B25A527}"/>
              </a:ext>
            </a:extLst>
          </p:cNvPr>
          <p:cNvSpPr txBox="1"/>
          <p:nvPr/>
        </p:nvSpPr>
        <p:spPr>
          <a:xfrm>
            <a:off x="1303867" y="897466"/>
            <a:ext cx="9838266" cy="2079224"/>
          </a:xfrm>
          <a:prstGeom prst="rect">
            <a:avLst/>
          </a:prstGeom>
          <a:noFill/>
        </p:spPr>
        <p:txBody>
          <a:bodyPr wrap="square">
            <a:spAutoFit/>
          </a:bodyPr>
          <a:lstStyle/>
          <a:p>
            <a:pPr>
              <a:lnSpc>
                <a:spcPct val="107000"/>
              </a:lnSpc>
              <a:spcAft>
                <a:spcPts val="600"/>
              </a:spcAft>
            </a:pPr>
            <a:r>
              <a:rPr lang="nl-BE" sz="2000">
                <a:solidFill>
                  <a:srgbClr val="BF18B3"/>
                </a:solidFill>
                <a:latin typeface="Calibri" panose="020F0502020204030204" pitchFamily="34" charset="0"/>
                <a:ea typeface="Trebuchet MS" panose="020B0603020202020204" pitchFamily="34" charset="0"/>
                <a:cs typeface="Calibri" panose="020F0502020204030204" pitchFamily="34" charset="0"/>
              </a:rPr>
              <a:t>De nieuwe leerplannen laten toe om te differentiëren op verschillende manieren</a:t>
            </a:r>
            <a:endParaRPr lang="nl-BE" sz="2000">
              <a:solidFill>
                <a:srgbClr val="BF18B3"/>
              </a:solidFill>
              <a:latin typeface="Calibri" panose="020F0502020204030204" pitchFamily="34" charset="0"/>
              <a:ea typeface="Calibri" panose="020F0502020204030204" pitchFamily="34" charset="0"/>
              <a:cs typeface="Times New Roman" panose="02020603050405020304" pitchFamily="18" charset="0"/>
            </a:endParaRPr>
          </a:p>
          <a:p>
            <a:pPr marL="257175" indent="-257175">
              <a:lnSpc>
                <a:spcPct val="107000"/>
              </a:lnSpc>
              <a:buClr>
                <a:srgbClr val="595959"/>
              </a:buClr>
              <a:buFont typeface="Symbol" panose="05050102010706020507" pitchFamily="18" charset="2"/>
              <a:buChar char=""/>
            </a:pPr>
            <a:r>
              <a:rPr lang="nl-BE">
                <a:solidFill>
                  <a:srgbClr val="595959"/>
                </a:solidFill>
                <a:latin typeface="Calibri" panose="020F0502020204030204" pitchFamily="34" charset="0"/>
                <a:ea typeface="Calibri" panose="020F0502020204030204" pitchFamily="34" charset="0"/>
                <a:cs typeface="Times New Roman" panose="02020603050405020304" pitchFamily="18" charset="0"/>
              </a:rPr>
              <a:t>verschillende inhoudelijke </a:t>
            </a:r>
            <a:r>
              <a:rPr lang="nl-BE" u="sng">
                <a:solidFill>
                  <a:srgbClr val="595959"/>
                </a:solidFill>
                <a:latin typeface="Calibri" panose="020F0502020204030204" pitchFamily="34" charset="0"/>
                <a:ea typeface="Calibri" panose="020F0502020204030204" pitchFamily="34" charset="0"/>
                <a:cs typeface="Times New Roman" panose="02020603050405020304" pitchFamily="18" charset="0"/>
              </a:rPr>
              <a:t>keuzes</a:t>
            </a:r>
            <a:r>
              <a:rPr lang="nl-BE">
                <a:solidFill>
                  <a:srgbClr val="595959"/>
                </a:solidFill>
                <a:latin typeface="Calibri" panose="020F0502020204030204" pitchFamily="34" charset="0"/>
                <a:ea typeface="Calibri" panose="020F0502020204030204" pitchFamily="34" charset="0"/>
                <a:cs typeface="Times New Roman" panose="02020603050405020304" pitchFamily="18" charset="0"/>
              </a:rPr>
              <a:t>;</a:t>
            </a:r>
          </a:p>
          <a:p>
            <a:pPr marL="257175" indent="-257175">
              <a:lnSpc>
                <a:spcPct val="107000"/>
              </a:lnSpc>
              <a:buClr>
                <a:srgbClr val="595959"/>
              </a:buClr>
              <a:buFont typeface="Symbol" panose="05050102010706020507" pitchFamily="18" charset="2"/>
              <a:buChar char=""/>
            </a:pPr>
            <a:r>
              <a:rPr lang="nl-BE">
                <a:solidFill>
                  <a:srgbClr val="595959"/>
                </a:solidFill>
                <a:latin typeface="Calibri" panose="020F0502020204030204" pitchFamily="34" charset="0"/>
                <a:ea typeface="Calibri" panose="020F0502020204030204" pitchFamily="34" charset="0"/>
                <a:cs typeface="Times New Roman" panose="02020603050405020304" pitchFamily="18" charset="0"/>
              </a:rPr>
              <a:t>doelen </a:t>
            </a:r>
            <a:r>
              <a:rPr lang="nl-BE" u="sng">
                <a:solidFill>
                  <a:srgbClr val="595959"/>
                </a:solidFill>
                <a:latin typeface="Calibri" panose="020F0502020204030204" pitchFamily="34" charset="0"/>
                <a:ea typeface="Calibri" panose="020F0502020204030204" pitchFamily="34" charset="0"/>
                <a:cs typeface="Times New Roman" panose="02020603050405020304" pitchFamily="18" charset="0"/>
              </a:rPr>
              <a:t>integreren</a:t>
            </a:r>
            <a:r>
              <a:rPr lang="nl-BE">
                <a:solidFill>
                  <a:srgbClr val="595959"/>
                </a:solidFill>
                <a:latin typeface="Calibri" panose="020F0502020204030204" pitchFamily="34" charset="0"/>
                <a:ea typeface="Calibri" panose="020F0502020204030204" pitchFamily="34" charset="0"/>
                <a:cs typeface="Times New Roman" panose="02020603050405020304" pitchFamily="18" charset="0"/>
              </a:rPr>
              <a:t>;</a:t>
            </a:r>
          </a:p>
          <a:p>
            <a:pPr marL="257175" indent="-257175">
              <a:lnSpc>
                <a:spcPct val="107000"/>
              </a:lnSpc>
              <a:buClr>
                <a:srgbClr val="595959"/>
              </a:buClr>
              <a:buFont typeface="Symbol" panose="05050102010706020507" pitchFamily="18" charset="2"/>
              <a:buChar char=""/>
            </a:pPr>
            <a:r>
              <a:rPr lang="nl-BE" sz="2400" b="1">
                <a:solidFill>
                  <a:srgbClr val="595959"/>
                </a:solidFill>
                <a:latin typeface="Calibri" panose="020F0502020204030204" pitchFamily="34" charset="0"/>
                <a:ea typeface="Calibri" panose="020F0502020204030204" pitchFamily="34" charset="0"/>
                <a:cs typeface="Times New Roman" panose="02020603050405020304" pitchFamily="18" charset="0"/>
              </a:rPr>
              <a:t>inhouden </a:t>
            </a:r>
            <a:r>
              <a:rPr lang="nl-BE" sz="2400" b="1" u="sng">
                <a:solidFill>
                  <a:srgbClr val="595959"/>
                </a:solidFill>
                <a:latin typeface="Calibri" panose="020F0502020204030204" pitchFamily="34" charset="0"/>
                <a:ea typeface="Calibri" panose="020F0502020204030204" pitchFamily="34" charset="0"/>
                <a:cs typeface="Times New Roman" panose="02020603050405020304" pitchFamily="18" charset="0"/>
              </a:rPr>
              <a:t>verbreden</a:t>
            </a:r>
            <a:r>
              <a:rPr lang="nl-BE" sz="2400" b="1">
                <a:solidFill>
                  <a:srgbClr val="595959"/>
                </a:solidFill>
                <a:latin typeface="Calibri" panose="020F0502020204030204" pitchFamily="34" charset="0"/>
                <a:ea typeface="Calibri" panose="020F0502020204030204" pitchFamily="34" charset="0"/>
                <a:cs typeface="Times New Roman" panose="02020603050405020304" pitchFamily="18" charset="0"/>
              </a:rPr>
              <a:t> door andere contexten aan bod te laten komen;</a:t>
            </a:r>
          </a:p>
          <a:p>
            <a:pPr marL="257175" indent="-257175">
              <a:lnSpc>
                <a:spcPct val="107000"/>
              </a:lnSpc>
              <a:buClr>
                <a:srgbClr val="595959"/>
              </a:buClr>
              <a:buFont typeface="Symbol" panose="05050102010706020507" pitchFamily="18" charset="2"/>
              <a:buChar char=""/>
            </a:pPr>
            <a:r>
              <a:rPr lang="nl-BE" u="sng">
                <a:solidFill>
                  <a:srgbClr val="595959"/>
                </a:solidFill>
                <a:latin typeface="Calibri" panose="020F0502020204030204" pitchFamily="34" charset="0"/>
                <a:ea typeface="Calibri" panose="020F0502020204030204" pitchFamily="34" charset="0"/>
                <a:cs typeface="Times New Roman" panose="02020603050405020304" pitchFamily="18" charset="0"/>
              </a:rPr>
              <a:t>verdieping</a:t>
            </a:r>
            <a:r>
              <a:rPr lang="nl-BE">
                <a:solidFill>
                  <a:srgbClr val="595959"/>
                </a:solidFill>
                <a:latin typeface="Calibri" panose="020F0502020204030204" pitchFamily="34" charset="0"/>
                <a:ea typeface="Calibri" panose="020F0502020204030204" pitchFamily="34" charset="0"/>
                <a:cs typeface="Times New Roman" panose="02020603050405020304" pitchFamily="18" charset="0"/>
              </a:rPr>
              <a:t> aanbieden;</a:t>
            </a:r>
          </a:p>
          <a:p>
            <a:pPr marL="257175" indent="-257175">
              <a:lnSpc>
                <a:spcPct val="107000"/>
              </a:lnSpc>
              <a:spcAft>
                <a:spcPts val="600"/>
              </a:spcAft>
              <a:buClr>
                <a:srgbClr val="595959"/>
              </a:buClr>
              <a:buFont typeface="Symbol" panose="05050102010706020507" pitchFamily="18" charset="2"/>
              <a:buChar char=""/>
            </a:pPr>
            <a:r>
              <a:rPr lang="nl-BE">
                <a:solidFill>
                  <a:srgbClr val="595959"/>
                </a:solidFill>
                <a:latin typeface="Calibri" panose="020F0502020204030204" pitchFamily="34" charset="0"/>
                <a:ea typeface="Calibri" panose="020F0502020204030204" pitchFamily="34" charset="0"/>
                <a:cs typeface="Times New Roman" panose="02020603050405020304" pitchFamily="18" charset="0"/>
              </a:rPr>
              <a:t>in te spelen op verschillen in het </a:t>
            </a:r>
            <a:r>
              <a:rPr lang="nl-BE" u="sng">
                <a:solidFill>
                  <a:srgbClr val="595959"/>
                </a:solidFill>
                <a:latin typeface="Calibri" panose="020F0502020204030204" pitchFamily="34" charset="0"/>
                <a:ea typeface="Calibri" panose="020F0502020204030204" pitchFamily="34" charset="0"/>
                <a:cs typeface="Times New Roman" panose="02020603050405020304" pitchFamily="18" charset="0"/>
              </a:rPr>
              <a:t>abstractievermogen</a:t>
            </a:r>
            <a:r>
              <a:rPr lang="nl-BE">
                <a:solidFill>
                  <a:srgbClr val="595959"/>
                </a:solidFill>
                <a:latin typeface="Calibri" panose="020F0502020204030204" pitchFamily="34" charset="0"/>
                <a:ea typeface="Calibri" panose="020F0502020204030204" pitchFamily="34" charset="0"/>
                <a:cs typeface="Times New Roman" panose="02020603050405020304" pitchFamily="18" charset="0"/>
              </a:rPr>
              <a:t> van leerlingen.</a:t>
            </a:r>
          </a:p>
        </p:txBody>
      </p:sp>
      <p:sp>
        <p:nvSpPr>
          <p:cNvPr id="10" name="Rechthoek 9">
            <a:extLst>
              <a:ext uri="{FF2B5EF4-FFF2-40B4-BE49-F238E27FC236}">
                <a16:creationId xmlns:a16="http://schemas.microsoft.com/office/drawing/2014/main" id="{17077EBA-7691-45CC-B356-FB5A2C47739C}"/>
              </a:ext>
            </a:extLst>
          </p:cNvPr>
          <p:cNvSpPr/>
          <p:nvPr/>
        </p:nvSpPr>
        <p:spPr>
          <a:xfrm>
            <a:off x="9163574" y="0"/>
            <a:ext cx="3028426" cy="80464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nl-B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457189">
              <a:defRPr/>
            </a:pPr>
            <a:r>
              <a:rPr lang="nl-NL" b="1" cap="all">
                <a:solidFill>
                  <a:prstClr val="white"/>
                </a:solidFill>
                <a:latin typeface="Trebuchet MS" panose="020B0603020202020204" pitchFamily="34" charset="0"/>
              </a:rPr>
              <a:t>Opbouw leerplan diepgang</a:t>
            </a:r>
            <a:endParaRPr lang="nl-BE" b="1" cap="all">
              <a:solidFill>
                <a:prstClr val="white"/>
              </a:solidFill>
              <a:latin typeface="Trebuchet MS" panose="020B0603020202020204" pitchFamily="34" charset="0"/>
            </a:endParaRPr>
          </a:p>
        </p:txBody>
      </p:sp>
      <p:grpSp>
        <p:nvGrpSpPr>
          <p:cNvPr id="6" name="Groep 5"/>
          <p:cNvGrpSpPr/>
          <p:nvPr/>
        </p:nvGrpSpPr>
        <p:grpSpPr>
          <a:xfrm>
            <a:off x="11255941" y="1069512"/>
            <a:ext cx="720656" cy="888592"/>
            <a:chOff x="9773174" y="2502406"/>
            <a:chExt cx="720656" cy="888592"/>
          </a:xfrm>
        </p:grpSpPr>
        <p:pic>
          <p:nvPicPr>
            <p:cNvPr id="7" name="Afbeelding 6"/>
            <p:cNvPicPr>
              <a:picLocks noChangeAspect="1"/>
            </p:cNvPicPr>
            <p:nvPr/>
          </p:nvPicPr>
          <p:blipFill>
            <a:blip r:embed="rId3"/>
            <a:stretch>
              <a:fillRect/>
            </a:stretch>
          </p:blipFill>
          <p:spPr>
            <a:xfrm>
              <a:off x="9773174" y="2502406"/>
              <a:ext cx="720656" cy="888592"/>
            </a:xfrm>
            <a:prstGeom prst="rect">
              <a:avLst/>
            </a:prstGeom>
          </p:spPr>
        </p:pic>
        <p:sp>
          <p:nvSpPr>
            <p:cNvPr id="9" name="Tekstvak 8"/>
            <p:cNvSpPr txBox="1"/>
            <p:nvPr/>
          </p:nvSpPr>
          <p:spPr>
            <a:xfrm>
              <a:off x="9851404" y="2862035"/>
              <a:ext cx="530328" cy="375552"/>
            </a:xfrm>
            <a:prstGeom prst="rect">
              <a:avLst/>
            </a:prstGeom>
            <a:noFill/>
          </p:spPr>
          <p:txBody>
            <a:bodyPr wrap="square">
              <a:spAutoFit/>
            </a:bodyPr>
            <a:lstStyle/>
            <a:p>
              <a:pPr>
                <a:lnSpc>
                  <a:spcPct val="107000"/>
                </a:lnSpc>
                <a:spcAft>
                  <a:spcPts val="800"/>
                </a:spcAft>
              </a:pPr>
              <a:r>
                <a:rPr lang="nl-BE" sz="1800">
                  <a:solidFill>
                    <a:srgbClr val="595959"/>
                  </a:solidFill>
                  <a:effectLst/>
                  <a:latin typeface="Calibri" panose="020F0502020204030204" pitchFamily="34" charset="0"/>
                  <a:ea typeface="Trebuchet MS" panose="020B0603020202020204" pitchFamily="34" charset="0"/>
                  <a:cs typeface="Calibri" panose="020F0502020204030204" pitchFamily="34" charset="0"/>
                </a:rPr>
                <a:t>1.4</a:t>
              </a:r>
              <a:endParaRPr lang="nl-BE" sz="1800">
                <a:solidFill>
                  <a:srgbClr val="595959"/>
                </a:solidFill>
                <a:effectLst/>
                <a:latin typeface="Calibri" panose="020F0502020204030204" pitchFamily="34" charset="0"/>
                <a:ea typeface="Calibri" panose="020F0502020204030204" pitchFamily="34" charset="0"/>
                <a:cs typeface="Times New Roman" panose="02020603050405020304" pitchFamily="18" charset="0"/>
              </a:endParaRPr>
            </a:p>
          </p:txBody>
        </p:sp>
      </p:grpSp>
      <p:pic>
        <p:nvPicPr>
          <p:cNvPr id="4098" name="Picture 2" descr="Home - Electriciteit Vandenheede Industrie">
            <a:extLst>
              <a:ext uri="{FF2B5EF4-FFF2-40B4-BE49-F238E27FC236}">
                <a16:creationId xmlns:a16="http://schemas.microsoft.com/office/drawing/2014/main" id="{1D0975AC-5C21-F844-A0D0-7923CFC113E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10035" y="2763132"/>
            <a:ext cx="3289300" cy="246380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Investeren in WKK op aardbeienbedrijf interessant?">
            <a:extLst>
              <a:ext uri="{FF2B5EF4-FFF2-40B4-BE49-F238E27FC236}">
                <a16:creationId xmlns:a16="http://schemas.microsoft.com/office/drawing/2014/main" id="{14E08063-5A30-E14B-B0D0-AE4A24C27B1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07466" y="4610100"/>
            <a:ext cx="3619500" cy="2247900"/>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Zonneboiler - zonnepanelen - fotovoltaïsche zonnepanelen / Kapellen –  Brasschaat – Stabroek - Ekeren">
            <a:extLst>
              <a:ext uri="{FF2B5EF4-FFF2-40B4-BE49-F238E27FC236}">
                <a16:creationId xmlns:a16="http://schemas.microsoft.com/office/drawing/2014/main" id="{D3699FBF-A058-F248-82A3-8CB08F72C40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58339" y="3116784"/>
            <a:ext cx="2042369" cy="1445722"/>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E-Bike Onderdelen 2021 - Elektrische Fietsen Center">
            <a:extLst>
              <a:ext uri="{FF2B5EF4-FFF2-40B4-BE49-F238E27FC236}">
                <a16:creationId xmlns:a16="http://schemas.microsoft.com/office/drawing/2014/main" id="{D5EB02F6-6033-8446-8BDD-6C8B6BA56F6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4042" y="4992802"/>
            <a:ext cx="2227793" cy="14824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0148506"/>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FC632E39-6D7B-7E47-BF23-1A10D77EB5C1}"/>
              </a:ext>
            </a:extLst>
          </p:cNvPr>
          <p:cNvSpPr>
            <a:spLocks noGrp="1"/>
          </p:cNvSpPr>
          <p:nvPr>
            <p:ph type="sldNum" sz="quarter" idx="11"/>
          </p:nvPr>
        </p:nvSpPr>
        <p:spPr/>
        <p:txBody>
          <a:bodyPr/>
          <a:lstStyle/>
          <a:p>
            <a:fld id="{189E3A5C-986B-47BE-8F96-3787467B82A8}" type="slidenum">
              <a:rPr lang="nl-BE" smtClean="0">
                <a:solidFill>
                  <a:prstClr val="white"/>
                </a:solidFill>
              </a:rPr>
              <a:pPr/>
              <a:t>17</a:t>
            </a:fld>
            <a:endParaRPr lang="nl-BE">
              <a:solidFill>
                <a:prstClr val="white"/>
              </a:solidFill>
            </a:endParaRPr>
          </a:p>
        </p:txBody>
      </p:sp>
      <p:sp>
        <p:nvSpPr>
          <p:cNvPr id="14" name="Tekstvak 13">
            <a:extLst>
              <a:ext uri="{FF2B5EF4-FFF2-40B4-BE49-F238E27FC236}">
                <a16:creationId xmlns:a16="http://schemas.microsoft.com/office/drawing/2014/main" id="{C65EDF9D-318A-4C16-A7E5-964D4B25A527}"/>
              </a:ext>
            </a:extLst>
          </p:cNvPr>
          <p:cNvSpPr txBox="1"/>
          <p:nvPr/>
        </p:nvSpPr>
        <p:spPr>
          <a:xfrm>
            <a:off x="1303867" y="897466"/>
            <a:ext cx="9838266" cy="2079224"/>
          </a:xfrm>
          <a:prstGeom prst="rect">
            <a:avLst/>
          </a:prstGeom>
          <a:noFill/>
        </p:spPr>
        <p:txBody>
          <a:bodyPr wrap="square">
            <a:spAutoFit/>
          </a:bodyPr>
          <a:lstStyle/>
          <a:p>
            <a:pPr>
              <a:lnSpc>
                <a:spcPct val="107000"/>
              </a:lnSpc>
              <a:spcAft>
                <a:spcPts val="600"/>
              </a:spcAft>
            </a:pPr>
            <a:r>
              <a:rPr lang="nl-BE" sz="2000">
                <a:solidFill>
                  <a:srgbClr val="BF18B3"/>
                </a:solidFill>
                <a:latin typeface="Calibri" panose="020F0502020204030204" pitchFamily="34" charset="0"/>
                <a:ea typeface="Trebuchet MS" panose="020B0603020202020204" pitchFamily="34" charset="0"/>
                <a:cs typeface="Calibri" panose="020F0502020204030204" pitchFamily="34" charset="0"/>
              </a:rPr>
              <a:t>De nieuwe leerplannen laten toe om te differentiëren op verschillende manieren</a:t>
            </a:r>
            <a:endParaRPr lang="nl-BE" sz="2000">
              <a:solidFill>
                <a:srgbClr val="BF18B3"/>
              </a:solidFill>
              <a:latin typeface="Calibri" panose="020F0502020204030204" pitchFamily="34" charset="0"/>
              <a:ea typeface="Calibri" panose="020F0502020204030204" pitchFamily="34" charset="0"/>
              <a:cs typeface="Times New Roman" panose="02020603050405020304" pitchFamily="18" charset="0"/>
            </a:endParaRPr>
          </a:p>
          <a:p>
            <a:pPr marL="257175" indent="-257175">
              <a:lnSpc>
                <a:spcPct val="107000"/>
              </a:lnSpc>
              <a:buClr>
                <a:srgbClr val="595959"/>
              </a:buClr>
              <a:buFont typeface="Symbol" panose="05050102010706020507" pitchFamily="18" charset="2"/>
              <a:buChar char=""/>
            </a:pPr>
            <a:r>
              <a:rPr lang="nl-BE">
                <a:solidFill>
                  <a:srgbClr val="595959"/>
                </a:solidFill>
                <a:latin typeface="Calibri" panose="020F0502020204030204" pitchFamily="34" charset="0"/>
                <a:ea typeface="Calibri" panose="020F0502020204030204" pitchFamily="34" charset="0"/>
                <a:cs typeface="Times New Roman" panose="02020603050405020304" pitchFamily="18" charset="0"/>
              </a:rPr>
              <a:t>verschillende inhoudelijke </a:t>
            </a:r>
            <a:r>
              <a:rPr lang="nl-BE" u="sng">
                <a:solidFill>
                  <a:srgbClr val="595959"/>
                </a:solidFill>
                <a:latin typeface="Calibri" panose="020F0502020204030204" pitchFamily="34" charset="0"/>
                <a:ea typeface="Calibri" panose="020F0502020204030204" pitchFamily="34" charset="0"/>
                <a:cs typeface="Times New Roman" panose="02020603050405020304" pitchFamily="18" charset="0"/>
              </a:rPr>
              <a:t>keuzes</a:t>
            </a:r>
            <a:r>
              <a:rPr lang="nl-BE">
                <a:solidFill>
                  <a:srgbClr val="595959"/>
                </a:solidFill>
                <a:latin typeface="Calibri" panose="020F0502020204030204" pitchFamily="34" charset="0"/>
                <a:ea typeface="Calibri" panose="020F0502020204030204" pitchFamily="34" charset="0"/>
                <a:cs typeface="Times New Roman" panose="02020603050405020304" pitchFamily="18" charset="0"/>
              </a:rPr>
              <a:t>;</a:t>
            </a:r>
          </a:p>
          <a:p>
            <a:pPr marL="257175" indent="-257175">
              <a:lnSpc>
                <a:spcPct val="107000"/>
              </a:lnSpc>
              <a:buClr>
                <a:srgbClr val="595959"/>
              </a:buClr>
              <a:buFont typeface="Symbol" panose="05050102010706020507" pitchFamily="18" charset="2"/>
              <a:buChar char=""/>
            </a:pPr>
            <a:r>
              <a:rPr lang="nl-BE">
                <a:solidFill>
                  <a:srgbClr val="595959"/>
                </a:solidFill>
                <a:latin typeface="Calibri" panose="020F0502020204030204" pitchFamily="34" charset="0"/>
                <a:ea typeface="Calibri" panose="020F0502020204030204" pitchFamily="34" charset="0"/>
                <a:cs typeface="Times New Roman" panose="02020603050405020304" pitchFamily="18" charset="0"/>
              </a:rPr>
              <a:t>doelen </a:t>
            </a:r>
            <a:r>
              <a:rPr lang="nl-BE" u="sng">
                <a:solidFill>
                  <a:srgbClr val="595959"/>
                </a:solidFill>
                <a:latin typeface="Calibri" panose="020F0502020204030204" pitchFamily="34" charset="0"/>
                <a:ea typeface="Calibri" panose="020F0502020204030204" pitchFamily="34" charset="0"/>
                <a:cs typeface="Times New Roman" panose="02020603050405020304" pitchFamily="18" charset="0"/>
              </a:rPr>
              <a:t>integreren</a:t>
            </a:r>
            <a:r>
              <a:rPr lang="nl-BE">
                <a:solidFill>
                  <a:srgbClr val="595959"/>
                </a:solidFill>
                <a:latin typeface="Calibri" panose="020F0502020204030204" pitchFamily="34" charset="0"/>
                <a:ea typeface="Calibri" panose="020F0502020204030204" pitchFamily="34" charset="0"/>
                <a:cs typeface="Times New Roman" panose="02020603050405020304" pitchFamily="18" charset="0"/>
              </a:rPr>
              <a:t>;</a:t>
            </a:r>
          </a:p>
          <a:p>
            <a:pPr marL="257175" indent="-257175">
              <a:lnSpc>
                <a:spcPct val="107000"/>
              </a:lnSpc>
              <a:buClr>
                <a:srgbClr val="595959"/>
              </a:buClr>
              <a:buFont typeface="Symbol" panose="05050102010706020507" pitchFamily="18" charset="2"/>
              <a:buChar char=""/>
            </a:pPr>
            <a:r>
              <a:rPr lang="nl-BE">
                <a:solidFill>
                  <a:srgbClr val="595959"/>
                </a:solidFill>
                <a:latin typeface="Calibri" panose="020F0502020204030204" pitchFamily="34" charset="0"/>
                <a:ea typeface="Calibri" panose="020F0502020204030204" pitchFamily="34" charset="0"/>
                <a:cs typeface="Times New Roman" panose="02020603050405020304" pitchFamily="18" charset="0"/>
              </a:rPr>
              <a:t>inhouden </a:t>
            </a:r>
            <a:r>
              <a:rPr lang="nl-BE" u="sng">
                <a:solidFill>
                  <a:srgbClr val="595959"/>
                </a:solidFill>
                <a:latin typeface="Calibri" panose="020F0502020204030204" pitchFamily="34" charset="0"/>
                <a:ea typeface="Calibri" panose="020F0502020204030204" pitchFamily="34" charset="0"/>
                <a:cs typeface="Times New Roman" panose="02020603050405020304" pitchFamily="18" charset="0"/>
              </a:rPr>
              <a:t>verbreden</a:t>
            </a:r>
            <a:r>
              <a:rPr lang="nl-BE">
                <a:solidFill>
                  <a:srgbClr val="595959"/>
                </a:solidFill>
                <a:latin typeface="Calibri" panose="020F0502020204030204" pitchFamily="34" charset="0"/>
                <a:ea typeface="Calibri" panose="020F0502020204030204" pitchFamily="34" charset="0"/>
                <a:cs typeface="Times New Roman" panose="02020603050405020304" pitchFamily="18" charset="0"/>
              </a:rPr>
              <a:t> door andere contexten aan bod te laten komen;</a:t>
            </a:r>
          </a:p>
          <a:p>
            <a:pPr marL="257175" indent="-257175">
              <a:lnSpc>
                <a:spcPct val="107000"/>
              </a:lnSpc>
              <a:buClr>
                <a:srgbClr val="595959"/>
              </a:buClr>
              <a:buFont typeface="Symbol" panose="05050102010706020507" pitchFamily="18" charset="2"/>
              <a:buChar char=""/>
            </a:pPr>
            <a:r>
              <a:rPr lang="nl-BE" sz="2400" b="1" u="sng">
                <a:solidFill>
                  <a:srgbClr val="595959"/>
                </a:solidFill>
                <a:latin typeface="Calibri" panose="020F0502020204030204" pitchFamily="34" charset="0"/>
                <a:ea typeface="Calibri" panose="020F0502020204030204" pitchFamily="34" charset="0"/>
                <a:cs typeface="Times New Roman" panose="02020603050405020304" pitchFamily="18" charset="0"/>
              </a:rPr>
              <a:t>verdieping</a:t>
            </a:r>
            <a:r>
              <a:rPr lang="nl-BE" sz="2400" b="1">
                <a:solidFill>
                  <a:srgbClr val="595959"/>
                </a:solidFill>
                <a:latin typeface="Calibri" panose="020F0502020204030204" pitchFamily="34" charset="0"/>
                <a:ea typeface="Calibri" panose="020F0502020204030204" pitchFamily="34" charset="0"/>
                <a:cs typeface="Times New Roman" panose="02020603050405020304" pitchFamily="18" charset="0"/>
              </a:rPr>
              <a:t> aanbieden;</a:t>
            </a:r>
          </a:p>
          <a:p>
            <a:pPr marL="257175" indent="-257175">
              <a:lnSpc>
                <a:spcPct val="107000"/>
              </a:lnSpc>
              <a:spcAft>
                <a:spcPts val="600"/>
              </a:spcAft>
              <a:buClr>
                <a:srgbClr val="595959"/>
              </a:buClr>
              <a:buFont typeface="Symbol" panose="05050102010706020507" pitchFamily="18" charset="2"/>
              <a:buChar char=""/>
            </a:pPr>
            <a:r>
              <a:rPr lang="nl-BE">
                <a:solidFill>
                  <a:srgbClr val="595959"/>
                </a:solidFill>
                <a:latin typeface="Calibri" panose="020F0502020204030204" pitchFamily="34" charset="0"/>
                <a:ea typeface="Calibri" panose="020F0502020204030204" pitchFamily="34" charset="0"/>
                <a:cs typeface="Times New Roman" panose="02020603050405020304" pitchFamily="18" charset="0"/>
              </a:rPr>
              <a:t>in te spelen op verschillen in het </a:t>
            </a:r>
            <a:r>
              <a:rPr lang="nl-BE" u="sng">
                <a:solidFill>
                  <a:srgbClr val="595959"/>
                </a:solidFill>
                <a:latin typeface="Calibri" panose="020F0502020204030204" pitchFamily="34" charset="0"/>
                <a:ea typeface="Calibri" panose="020F0502020204030204" pitchFamily="34" charset="0"/>
                <a:cs typeface="Times New Roman" panose="02020603050405020304" pitchFamily="18" charset="0"/>
              </a:rPr>
              <a:t>abstractievermogen</a:t>
            </a:r>
            <a:r>
              <a:rPr lang="nl-BE">
                <a:solidFill>
                  <a:srgbClr val="595959"/>
                </a:solidFill>
                <a:latin typeface="Calibri" panose="020F0502020204030204" pitchFamily="34" charset="0"/>
                <a:ea typeface="Calibri" panose="020F0502020204030204" pitchFamily="34" charset="0"/>
                <a:cs typeface="Times New Roman" panose="02020603050405020304" pitchFamily="18" charset="0"/>
              </a:rPr>
              <a:t> van leerlingen.</a:t>
            </a:r>
          </a:p>
        </p:txBody>
      </p:sp>
      <p:sp>
        <p:nvSpPr>
          <p:cNvPr id="10" name="Rechthoek 9">
            <a:extLst>
              <a:ext uri="{FF2B5EF4-FFF2-40B4-BE49-F238E27FC236}">
                <a16:creationId xmlns:a16="http://schemas.microsoft.com/office/drawing/2014/main" id="{17077EBA-7691-45CC-B356-FB5A2C47739C}"/>
              </a:ext>
            </a:extLst>
          </p:cNvPr>
          <p:cNvSpPr/>
          <p:nvPr/>
        </p:nvSpPr>
        <p:spPr>
          <a:xfrm>
            <a:off x="9163574" y="0"/>
            <a:ext cx="3028426" cy="80464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nl-B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457189">
              <a:defRPr/>
            </a:pPr>
            <a:r>
              <a:rPr lang="nl-NL" b="1" cap="all">
                <a:solidFill>
                  <a:prstClr val="white"/>
                </a:solidFill>
                <a:latin typeface="Trebuchet MS" panose="020B0603020202020204" pitchFamily="34" charset="0"/>
              </a:rPr>
              <a:t>Opbouw leerplan diepgang</a:t>
            </a:r>
            <a:endParaRPr lang="nl-BE" b="1" cap="all">
              <a:solidFill>
                <a:prstClr val="white"/>
              </a:solidFill>
              <a:latin typeface="Trebuchet MS" panose="020B0603020202020204" pitchFamily="34" charset="0"/>
            </a:endParaRPr>
          </a:p>
        </p:txBody>
      </p:sp>
      <p:grpSp>
        <p:nvGrpSpPr>
          <p:cNvPr id="6" name="Groep 5"/>
          <p:cNvGrpSpPr/>
          <p:nvPr/>
        </p:nvGrpSpPr>
        <p:grpSpPr>
          <a:xfrm>
            <a:off x="11255941" y="1069512"/>
            <a:ext cx="720656" cy="888592"/>
            <a:chOff x="9773174" y="2502406"/>
            <a:chExt cx="720656" cy="888592"/>
          </a:xfrm>
        </p:grpSpPr>
        <p:pic>
          <p:nvPicPr>
            <p:cNvPr id="7" name="Afbeelding 6"/>
            <p:cNvPicPr>
              <a:picLocks noChangeAspect="1"/>
            </p:cNvPicPr>
            <p:nvPr/>
          </p:nvPicPr>
          <p:blipFill>
            <a:blip r:embed="rId3"/>
            <a:stretch>
              <a:fillRect/>
            </a:stretch>
          </p:blipFill>
          <p:spPr>
            <a:xfrm>
              <a:off x="9773174" y="2502406"/>
              <a:ext cx="720656" cy="888592"/>
            </a:xfrm>
            <a:prstGeom prst="rect">
              <a:avLst/>
            </a:prstGeom>
          </p:spPr>
        </p:pic>
        <p:sp>
          <p:nvSpPr>
            <p:cNvPr id="9" name="Tekstvak 8"/>
            <p:cNvSpPr txBox="1"/>
            <p:nvPr/>
          </p:nvSpPr>
          <p:spPr>
            <a:xfrm>
              <a:off x="9851404" y="2862035"/>
              <a:ext cx="530328" cy="375552"/>
            </a:xfrm>
            <a:prstGeom prst="rect">
              <a:avLst/>
            </a:prstGeom>
            <a:noFill/>
          </p:spPr>
          <p:txBody>
            <a:bodyPr wrap="square">
              <a:spAutoFit/>
            </a:bodyPr>
            <a:lstStyle/>
            <a:p>
              <a:pPr>
                <a:lnSpc>
                  <a:spcPct val="107000"/>
                </a:lnSpc>
                <a:spcAft>
                  <a:spcPts val="800"/>
                </a:spcAft>
              </a:pPr>
              <a:r>
                <a:rPr lang="nl-BE" sz="1800">
                  <a:solidFill>
                    <a:srgbClr val="595959"/>
                  </a:solidFill>
                  <a:effectLst/>
                  <a:latin typeface="Calibri" panose="020F0502020204030204" pitchFamily="34" charset="0"/>
                  <a:ea typeface="Trebuchet MS" panose="020B0603020202020204" pitchFamily="34" charset="0"/>
                  <a:cs typeface="Calibri" panose="020F0502020204030204" pitchFamily="34" charset="0"/>
                </a:rPr>
                <a:t>1.4</a:t>
              </a:r>
              <a:endParaRPr lang="nl-BE" sz="1800">
                <a:solidFill>
                  <a:srgbClr val="595959"/>
                </a:solidFill>
                <a:effectLst/>
                <a:latin typeface="Calibri" panose="020F0502020204030204" pitchFamily="34" charset="0"/>
                <a:ea typeface="Calibri" panose="020F0502020204030204" pitchFamily="34" charset="0"/>
                <a:cs typeface="Times New Roman" panose="02020603050405020304" pitchFamily="18" charset="0"/>
              </a:endParaRPr>
            </a:p>
          </p:txBody>
        </p:sp>
      </p:grpSp>
      <p:sp>
        <p:nvSpPr>
          <p:cNvPr id="11" name="Tijdelijke aanduiding voor inhoud 3"/>
          <p:cNvSpPr txBox="1">
            <a:spLocks/>
          </p:cNvSpPr>
          <p:nvPr/>
        </p:nvSpPr>
        <p:spPr>
          <a:xfrm>
            <a:off x="6620930" y="4131733"/>
            <a:ext cx="3981917" cy="2218986"/>
          </a:xfrm>
          <a:prstGeom prst="rect">
            <a:avLst/>
          </a:prstGeom>
        </p:spPr>
        <p:txBody>
          <a:bodyPr vert="horz" lIns="91440" tIns="45720" rIns="91440" bIns="45720" rtlCol="0">
            <a:normAutofit/>
          </a:bodyPr>
          <a:lstStyle>
            <a:lvl1pPr marL="257168" indent="-257168" algn="l" defTabSz="685783" rtl="0" eaLnBrk="1" latinLnBrk="0" hangingPunct="1">
              <a:spcBef>
                <a:spcPct val="20000"/>
              </a:spcBef>
              <a:buClrTx/>
              <a:buFont typeface="Arial" pitchFamily="34" charset="0"/>
              <a:buChar char="•"/>
              <a:defRPr sz="2400" kern="1200">
                <a:solidFill>
                  <a:schemeClr val="tx1"/>
                </a:solidFill>
                <a:latin typeface="Trebuchet MS" panose="020B0603020202020204" pitchFamily="34" charset="0"/>
                <a:ea typeface="+mn-ea"/>
                <a:cs typeface="+mn-cs"/>
              </a:defRPr>
            </a:lvl1pPr>
            <a:lvl2pPr marL="557199" indent="-214308" algn="l" defTabSz="685783" rtl="0" eaLnBrk="1" latinLnBrk="0" hangingPunct="1">
              <a:spcBef>
                <a:spcPct val="20000"/>
              </a:spcBef>
              <a:buClr>
                <a:srgbClr val="BF18B3"/>
              </a:buClr>
              <a:buFont typeface="Arial" pitchFamily="34" charset="0"/>
              <a:buChar char="–"/>
              <a:defRPr sz="2100" kern="1200">
                <a:solidFill>
                  <a:srgbClr val="B22A89"/>
                </a:solidFill>
                <a:latin typeface="Trebuchet MS" panose="020B0603020202020204" pitchFamily="34" charset="0"/>
                <a:ea typeface="+mn-ea"/>
                <a:cs typeface="+mn-cs"/>
              </a:defRPr>
            </a:lvl2pPr>
            <a:lvl3pPr marL="857228" indent="-171446" algn="l" defTabSz="685783" rtl="0" eaLnBrk="1" latinLnBrk="0" hangingPunct="1">
              <a:spcBef>
                <a:spcPct val="20000"/>
              </a:spcBef>
              <a:buClr>
                <a:srgbClr val="F18E00"/>
              </a:buClr>
              <a:buFont typeface="Arial" pitchFamily="34" charset="0"/>
              <a:buChar char="•"/>
              <a:defRPr sz="1800" kern="1200">
                <a:solidFill>
                  <a:srgbClr val="EF8A37"/>
                </a:solidFill>
                <a:latin typeface="Trebuchet MS" panose="020B0603020202020204" pitchFamily="34" charset="0"/>
                <a:ea typeface="+mn-ea"/>
                <a:cs typeface="+mn-cs"/>
              </a:defRPr>
            </a:lvl3pPr>
            <a:lvl4pPr marL="1200120" indent="-171446" algn="l" defTabSz="685783" rtl="0" eaLnBrk="1" latinLnBrk="0" hangingPunct="1">
              <a:spcBef>
                <a:spcPct val="20000"/>
              </a:spcBef>
              <a:buClr>
                <a:schemeClr val="tx1"/>
              </a:buClr>
              <a:buFont typeface="Arial" pitchFamily="34" charset="0"/>
              <a:buChar char="–"/>
              <a:defRPr sz="1500" kern="1200">
                <a:solidFill>
                  <a:schemeClr val="tx1"/>
                </a:solidFill>
                <a:latin typeface="Trebuchet MS" panose="020B0603020202020204" pitchFamily="34" charset="0"/>
                <a:ea typeface="+mn-ea"/>
                <a:cs typeface="+mn-cs"/>
              </a:defRPr>
            </a:lvl4pPr>
            <a:lvl5pPr marL="1543012" indent="-171446" algn="l" defTabSz="685783" rtl="0" eaLnBrk="1" latinLnBrk="0" hangingPunct="1">
              <a:spcBef>
                <a:spcPct val="20000"/>
              </a:spcBef>
              <a:buClr>
                <a:srgbClr val="BF18B3"/>
              </a:buClr>
              <a:buFont typeface="Arial" panose="020B0604020202020204" pitchFamily="34" charset="0"/>
              <a:buChar char="•"/>
              <a:defRPr sz="1500" kern="1200">
                <a:solidFill>
                  <a:srgbClr val="B22A89"/>
                </a:solidFill>
                <a:latin typeface="Trebuchet MS" panose="020B0603020202020204" pitchFamily="34" charset="0"/>
                <a:ea typeface="+mn-ea"/>
                <a:cs typeface="+mn-cs"/>
              </a:defRPr>
            </a:lvl5pPr>
            <a:lvl6pPr marL="1885903"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795"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686"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577"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a:buFont typeface="Arial" pitchFamily="34" charset="0"/>
              <a:buNone/>
            </a:pPr>
            <a:r>
              <a:rPr lang="nl-BE" sz="1400" i="1"/>
              <a:t>Begripsverheldering</a:t>
            </a:r>
          </a:p>
          <a:p>
            <a:r>
              <a:rPr lang="nl-BE" sz="1400"/>
              <a:t>Drie assen van verdieping</a:t>
            </a:r>
          </a:p>
          <a:p>
            <a:pPr lvl="1"/>
            <a:r>
              <a:rPr lang="nl-BE" sz="1400"/>
              <a:t>Cognitief</a:t>
            </a:r>
          </a:p>
          <a:p>
            <a:pPr lvl="2"/>
            <a:r>
              <a:rPr lang="nl-BE" sz="1200"/>
              <a:t>Van concreet naar abstract/conceptueel</a:t>
            </a:r>
          </a:p>
          <a:p>
            <a:pPr lvl="1"/>
            <a:r>
              <a:rPr lang="nl-BE" sz="1400"/>
              <a:t>Inhoudelijk</a:t>
            </a:r>
          </a:p>
          <a:p>
            <a:pPr lvl="2"/>
            <a:r>
              <a:rPr lang="nl-BE" sz="1200"/>
              <a:t>Van eenvoudig naar complex</a:t>
            </a:r>
          </a:p>
          <a:p>
            <a:pPr lvl="1"/>
            <a:r>
              <a:rPr lang="nl-BE" sz="1400"/>
              <a:t>Autonomie</a:t>
            </a:r>
          </a:p>
          <a:p>
            <a:pPr lvl="2"/>
            <a:r>
              <a:rPr lang="nl-BE" sz="1200"/>
              <a:t>Van begeleid naar zelfstandig</a:t>
            </a:r>
          </a:p>
        </p:txBody>
      </p:sp>
      <p:pic>
        <p:nvPicPr>
          <p:cNvPr id="13" name="Afbeelding 12"/>
          <p:cNvPicPr>
            <a:picLocks noChangeAspect="1"/>
          </p:cNvPicPr>
          <p:nvPr/>
        </p:nvPicPr>
        <p:blipFill>
          <a:blip r:embed="rId4"/>
          <a:stretch>
            <a:fillRect/>
          </a:stretch>
        </p:blipFill>
        <p:spPr>
          <a:xfrm>
            <a:off x="1185334" y="3127094"/>
            <a:ext cx="4385733" cy="3120777"/>
          </a:xfrm>
          <a:prstGeom prst="rect">
            <a:avLst/>
          </a:prstGeom>
        </p:spPr>
      </p:pic>
      <p:sp>
        <p:nvSpPr>
          <p:cNvPr id="8" name="Tekstballon: rechthoek met afgeronde hoeken 7">
            <a:extLst>
              <a:ext uri="{FF2B5EF4-FFF2-40B4-BE49-F238E27FC236}">
                <a16:creationId xmlns:a16="http://schemas.microsoft.com/office/drawing/2014/main" id="{B381750F-7ACB-49E5-842C-0055FC91A16E}"/>
              </a:ext>
            </a:extLst>
          </p:cNvPr>
          <p:cNvSpPr/>
          <p:nvPr/>
        </p:nvSpPr>
        <p:spPr>
          <a:xfrm>
            <a:off x="4368800" y="3217334"/>
            <a:ext cx="6708274" cy="728133"/>
          </a:xfrm>
          <a:prstGeom prst="wedgeRoundRectCallout">
            <a:avLst>
              <a:gd name="adj1" fmla="val -71504"/>
              <a:gd name="adj2" fmla="val -145607"/>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1400"/>
              <a:t>Verdiepen betekent dat de leerling meer autonomie krijgt tijdens het leren, waarbij projecten en leeropdrachten complexer en abstracter zijn.,…</a:t>
            </a:r>
          </a:p>
        </p:txBody>
      </p:sp>
    </p:spTree>
    <p:extLst>
      <p:ext uri="{BB962C8B-B14F-4D97-AF65-F5344CB8AC3E}">
        <p14:creationId xmlns:p14="http://schemas.microsoft.com/office/powerpoint/2010/main" val="1359907888"/>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FC632E39-6D7B-7E47-BF23-1A10D77EB5C1}"/>
              </a:ext>
            </a:extLst>
          </p:cNvPr>
          <p:cNvSpPr>
            <a:spLocks noGrp="1"/>
          </p:cNvSpPr>
          <p:nvPr>
            <p:ph type="sldNum" sz="quarter" idx="11"/>
          </p:nvPr>
        </p:nvSpPr>
        <p:spPr/>
        <p:txBody>
          <a:bodyPr/>
          <a:lstStyle/>
          <a:p>
            <a:fld id="{189E3A5C-986B-47BE-8F96-3787467B82A8}" type="slidenum">
              <a:rPr lang="nl-BE" smtClean="0">
                <a:solidFill>
                  <a:prstClr val="white"/>
                </a:solidFill>
              </a:rPr>
              <a:pPr/>
              <a:t>18</a:t>
            </a:fld>
            <a:r>
              <a:rPr lang="nl-BE">
                <a:solidFill>
                  <a:prstClr val="white"/>
                </a:solidFill>
              </a:rPr>
              <a:t>f </a:t>
            </a:r>
          </a:p>
        </p:txBody>
      </p:sp>
      <p:sp>
        <p:nvSpPr>
          <p:cNvPr id="15" name="Titel 2"/>
          <p:cNvSpPr>
            <a:spLocks noGrp="1"/>
          </p:cNvSpPr>
          <p:nvPr>
            <p:ph type="title"/>
          </p:nvPr>
        </p:nvSpPr>
        <p:spPr>
          <a:xfrm>
            <a:off x="1408577" y="206904"/>
            <a:ext cx="9902892" cy="1143000"/>
          </a:xfrm>
        </p:spPr>
        <p:txBody>
          <a:bodyPr/>
          <a:lstStyle/>
          <a:p>
            <a:r>
              <a:rPr lang="nl-BE"/>
              <a:t>Even stilstaan bij het begrip “verdieping”  </a:t>
            </a:r>
          </a:p>
        </p:txBody>
      </p:sp>
      <p:sp>
        <p:nvSpPr>
          <p:cNvPr id="10" name="Rechthoek 9">
            <a:extLst>
              <a:ext uri="{FF2B5EF4-FFF2-40B4-BE49-F238E27FC236}">
                <a16:creationId xmlns:a16="http://schemas.microsoft.com/office/drawing/2014/main" id="{17077EBA-7691-45CC-B356-FB5A2C47739C}"/>
              </a:ext>
            </a:extLst>
          </p:cNvPr>
          <p:cNvSpPr/>
          <p:nvPr/>
        </p:nvSpPr>
        <p:spPr>
          <a:xfrm>
            <a:off x="9163574" y="0"/>
            <a:ext cx="3028426" cy="80464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nl-B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457189">
              <a:defRPr/>
            </a:pPr>
            <a:r>
              <a:rPr lang="nl-NL" b="1" cap="all">
                <a:solidFill>
                  <a:prstClr val="white"/>
                </a:solidFill>
                <a:latin typeface="Trebuchet MS" panose="020B0603020202020204" pitchFamily="34" charset="0"/>
              </a:rPr>
              <a:t>Opbouw leerplan diepgang</a:t>
            </a:r>
            <a:endParaRPr lang="nl-BE" b="1" cap="all">
              <a:solidFill>
                <a:prstClr val="white"/>
              </a:solidFill>
              <a:latin typeface="Trebuchet MS" panose="020B0603020202020204" pitchFamily="34" charset="0"/>
            </a:endParaRPr>
          </a:p>
        </p:txBody>
      </p:sp>
      <p:grpSp>
        <p:nvGrpSpPr>
          <p:cNvPr id="6" name="Groep 5"/>
          <p:cNvGrpSpPr/>
          <p:nvPr/>
        </p:nvGrpSpPr>
        <p:grpSpPr>
          <a:xfrm>
            <a:off x="11255941" y="1069512"/>
            <a:ext cx="720656" cy="888592"/>
            <a:chOff x="9773174" y="2502406"/>
            <a:chExt cx="720656" cy="888592"/>
          </a:xfrm>
        </p:grpSpPr>
        <p:pic>
          <p:nvPicPr>
            <p:cNvPr id="7" name="Afbeelding 6"/>
            <p:cNvPicPr>
              <a:picLocks noChangeAspect="1"/>
            </p:cNvPicPr>
            <p:nvPr/>
          </p:nvPicPr>
          <p:blipFill>
            <a:blip r:embed="rId3"/>
            <a:stretch>
              <a:fillRect/>
            </a:stretch>
          </p:blipFill>
          <p:spPr>
            <a:xfrm>
              <a:off x="9773174" y="2502406"/>
              <a:ext cx="720656" cy="888592"/>
            </a:xfrm>
            <a:prstGeom prst="rect">
              <a:avLst/>
            </a:prstGeom>
          </p:spPr>
        </p:pic>
        <p:sp>
          <p:nvSpPr>
            <p:cNvPr id="9" name="Tekstvak 8"/>
            <p:cNvSpPr txBox="1"/>
            <p:nvPr/>
          </p:nvSpPr>
          <p:spPr>
            <a:xfrm>
              <a:off x="9851404" y="2862035"/>
              <a:ext cx="530328" cy="375552"/>
            </a:xfrm>
            <a:prstGeom prst="rect">
              <a:avLst/>
            </a:prstGeom>
            <a:noFill/>
          </p:spPr>
          <p:txBody>
            <a:bodyPr wrap="square">
              <a:spAutoFit/>
            </a:bodyPr>
            <a:lstStyle/>
            <a:p>
              <a:pPr>
                <a:lnSpc>
                  <a:spcPct val="107000"/>
                </a:lnSpc>
                <a:spcAft>
                  <a:spcPts val="800"/>
                </a:spcAft>
              </a:pPr>
              <a:r>
                <a:rPr lang="nl-BE" sz="1800">
                  <a:solidFill>
                    <a:srgbClr val="595959"/>
                  </a:solidFill>
                  <a:effectLst/>
                  <a:latin typeface="Calibri" panose="020F0502020204030204" pitchFamily="34" charset="0"/>
                  <a:ea typeface="Trebuchet MS" panose="020B0603020202020204" pitchFamily="34" charset="0"/>
                  <a:cs typeface="Calibri" panose="020F0502020204030204" pitchFamily="34" charset="0"/>
                </a:rPr>
                <a:t>1.4</a:t>
              </a:r>
              <a:endParaRPr lang="nl-BE" sz="1800">
                <a:solidFill>
                  <a:srgbClr val="595959"/>
                </a:solidFill>
                <a:effectLst/>
                <a:latin typeface="Calibri" panose="020F0502020204030204" pitchFamily="34" charset="0"/>
                <a:ea typeface="Calibri" panose="020F0502020204030204" pitchFamily="34" charset="0"/>
                <a:cs typeface="Times New Roman" panose="02020603050405020304" pitchFamily="18" charset="0"/>
              </a:endParaRPr>
            </a:p>
          </p:txBody>
        </p:sp>
      </p:grpSp>
      <p:sp>
        <p:nvSpPr>
          <p:cNvPr id="4" name="Rechthoek 3"/>
          <p:cNvSpPr/>
          <p:nvPr/>
        </p:nvSpPr>
        <p:spPr>
          <a:xfrm>
            <a:off x="1269075" y="1527383"/>
            <a:ext cx="9770225" cy="4955203"/>
          </a:xfrm>
          <a:prstGeom prst="rect">
            <a:avLst/>
          </a:prstGeom>
        </p:spPr>
        <p:txBody>
          <a:bodyPr wrap="square">
            <a:spAutoFit/>
          </a:bodyPr>
          <a:lstStyle/>
          <a:p>
            <a:pPr fontAlgn="base"/>
            <a:endParaRPr lang="nl-BE" sz="1200" b="1">
              <a:solidFill>
                <a:srgbClr val="000000"/>
              </a:solidFill>
              <a:latin typeface="vag_rounded_black_ssibold"/>
            </a:endParaRPr>
          </a:p>
          <a:p>
            <a:pPr fontAlgn="base"/>
            <a:endParaRPr lang="nl-BE" sz="1200" b="1">
              <a:solidFill>
                <a:srgbClr val="000000"/>
              </a:solidFill>
              <a:latin typeface="vag_rounded_black_ssibold"/>
            </a:endParaRPr>
          </a:p>
          <a:p>
            <a:pPr fontAlgn="base"/>
            <a:r>
              <a:rPr lang="nl-BE" sz="1600">
                <a:solidFill>
                  <a:srgbClr val="BF18B3"/>
                </a:solidFill>
                <a:latin typeface="vag_rounded_black_ssibold"/>
              </a:rPr>
              <a:t>Daar waar de mogelijkheden zich aanbieden kunnen we leerlingen stimuleren in hun eigen “verdiepend” leerproces - denkend handelspatroon.</a:t>
            </a:r>
          </a:p>
          <a:p>
            <a:pPr fontAlgn="base"/>
            <a:endParaRPr lang="nl-BE" sz="1600">
              <a:solidFill>
                <a:srgbClr val="BF18B3"/>
              </a:solidFill>
              <a:latin typeface="vag_rounded_black_ssibold"/>
            </a:endParaRPr>
          </a:p>
          <a:p>
            <a:pPr fontAlgn="base"/>
            <a:r>
              <a:rPr lang="nl-BE" sz="1600">
                <a:solidFill>
                  <a:srgbClr val="BF18B3"/>
                </a:solidFill>
                <a:latin typeface="vag_rounded_black_ssibold"/>
              </a:rPr>
              <a:t>Het gaat om het uitdiepen, onderzoeken, begrijpen, beargumenteren en toepassen van de kennis zodat deze op een doordachte manier wordt toegepast in de praktijk. Het inzicht verruimen om dit ook in een andere context toe te passen, zodat het denkend handelingsproces na verloop van tijd als routine kan beschouwd worden om eenvoudige of meer complexe opdrachten op zelfstandige manier uit te voeren. </a:t>
            </a:r>
          </a:p>
          <a:p>
            <a:pPr fontAlgn="base"/>
            <a:endParaRPr lang="nl-BE" sz="1400">
              <a:solidFill>
                <a:srgbClr val="BF18B3"/>
              </a:solidFill>
              <a:latin typeface="vag_rounded_black_ssibold"/>
            </a:endParaRPr>
          </a:p>
          <a:p>
            <a:pPr fontAlgn="base"/>
            <a:r>
              <a:rPr lang="nl-BE" sz="1400" b="1">
                <a:solidFill>
                  <a:srgbClr val="BF18B3"/>
                </a:solidFill>
                <a:latin typeface="Verdana" panose="020B0604030504040204" pitchFamily="34" charset="0"/>
              </a:rPr>
              <a:t>Verdiepingsproces </a:t>
            </a:r>
          </a:p>
          <a:p>
            <a:pPr fontAlgn="base"/>
            <a:endParaRPr lang="nl-BE" sz="1400">
              <a:solidFill>
                <a:srgbClr val="BF18B3"/>
              </a:solidFill>
              <a:latin typeface="Verdana" panose="020B0604030504040204" pitchFamily="34" charset="0"/>
            </a:endParaRPr>
          </a:p>
          <a:p>
            <a:pPr fontAlgn="base"/>
            <a:r>
              <a:rPr lang="nl-BE" sz="1400"/>
              <a:t>Bestaat uit activiteiten waarbij leerlingen leren nadenken  - om leerstof te begrijpen, toe te passen -  door:</a:t>
            </a:r>
          </a:p>
          <a:p>
            <a:pPr marL="742950" lvl="1" indent="-285750" fontAlgn="base">
              <a:buFont typeface="Arial" panose="020B0604020202020204" pitchFamily="34" charset="0"/>
              <a:buChar char="•"/>
            </a:pPr>
            <a:r>
              <a:rPr lang="nl-BE" sz="1400"/>
              <a:t>samenvatten</a:t>
            </a:r>
          </a:p>
          <a:p>
            <a:pPr marL="742950" lvl="1" indent="-285750" fontAlgn="base">
              <a:buFont typeface="Arial" panose="020B0604020202020204" pitchFamily="34" charset="0"/>
              <a:buChar char="•"/>
            </a:pPr>
            <a:r>
              <a:rPr lang="nl-BE" sz="1400"/>
              <a:t>categoriseren: rangschikken – zelf onderwerpen verdelen in de cognitieve kennis – het vermogen om kennis op te nemen en verwerken =&gt; concept</a:t>
            </a:r>
          </a:p>
          <a:p>
            <a:pPr marL="742950" lvl="1" indent="-285750" fontAlgn="base">
              <a:buFont typeface="Arial" panose="020B0604020202020204" pitchFamily="34" charset="0"/>
              <a:buChar char="•"/>
            </a:pPr>
            <a:r>
              <a:rPr lang="nl-BE" sz="1400"/>
              <a:t>perspectief nemen: de keuze van </a:t>
            </a:r>
            <a:r>
              <a:rPr lang="nl-BE" sz="1400">
                <a:hlinkClick r:id="rId4" tooltip="Standpunt"/>
              </a:rPr>
              <a:t>standpunt</a:t>
            </a:r>
            <a:r>
              <a:rPr lang="nl-BE" sz="1400"/>
              <a:t> van waaruit </a:t>
            </a:r>
            <a:r>
              <a:rPr lang="nl-BE" sz="1400">
                <a:hlinkClick r:id="rId5" tooltip="Ervaring"/>
              </a:rPr>
              <a:t>ervaring</a:t>
            </a:r>
            <a:r>
              <a:rPr lang="nl-BE" sz="1400"/>
              <a:t> begrepen en gemeten wordt</a:t>
            </a:r>
          </a:p>
          <a:p>
            <a:pPr marL="742950" lvl="1" indent="-285750" fontAlgn="base">
              <a:buFont typeface="Arial" panose="020B0604020202020204" pitchFamily="34" charset="0"/>
              <a:buChar char="•"/>
            </a:pPr>
            <a:r>
              <a:rPr lang="nl-BE" sz="1400"/>
              <a:t>Toepassing</a:t>
            </a:r>
          </a:p>
          <a:p>
            <a:pPr marL="742950" lvl="1" indent="-285750" fontAlgn="base">
              <a:buFont typeface="Arial" panose="020B0604020202020204" pitchFamily="34" charset="0"/>
              <a:buChar char="•"/>
            </a:pPr>
            <a:r>
              <a:rPr lang="nl-BE" sz="1400"/>
              <a:t>meer details kunnen vinden</a:t>
            </a:r>
          </a:p>
          <a:p>
            <a:pPr marL="742950" lvl="1" indent="-285750" fontAlgn="base">
              <a:buFont typeface="Arial" panose="020B0604020202020204" pitchFamily="34" charset="0"/>
              <a:buChar char="•"/>
            </a:pPr>
            <a:r>
              <a:rPr lang="nl-BE" sz="1400"/>
              <a:t>analyseren (begrijpen waarom welke informatie van belang is)</a:t>
            </a:r>
          </a:p>
          <a:p>
            <a:pPr marL="742950" lvl="1" indent="-285750" fontAlgn="base">
              <a:buFont typeface="Arial" panose="020B0604020202020204" pitchFamily="34" charset="0"/>
              <a:buChar char="•"/>
            </a:pPr>
            <a:r>
              <a:rPr lang="nl-BE" sz="1400"/>
              <a:t>toepassingen kunnen bedenken voor het geleerde.</a:t>
            </a:r>
            <a:r>
              <a:rPr lang="nl-BE" sz="1400">
                <a:solidFill>
                  <a:srgbClr val="000000"/>
                </a:solidFill>
                <a:latin typeface="Verdana" panose="020B0604030504040204" pitchFamily="34" charset="0"/>
              </a:rPr>
              <a:t> </a:t>
            </a:r>
          </a:p>
          <a:p>
            <a:pPr fontAlgn="base"/>
            <a:endParaRPr lang="nl-BE" sz="1200">
              <a:solidFill>
                <a:srgbClr val="000000"/>
              </a:solidFill>
              <a:latin typeface="Verdana" panose="020B0604030504040204" pitchFamily="34" charset="0"/>
            </a:endParaRPr>
          </a:p>
        </p:txBody>
      </p:sp>
      <p:graphicFrame>
        <p:nvGraphicFramePr>
          <p:cNvPr id="5" name="Diagram 4"/>
          <p:cNvGraphicFramePr/>
          <p:nvPr>
            <p:extLst>
              <p:ext uri="{D42A27DB-BD31-4B8C-83A1-F6EECF244321}">
                <p14:modId xmlns:p14="http://schemas.microsoft.com/office/powerpoint/2010/main" val="4008810656"/>
              </p:ext>
            </p:extLst>
          </p:nvPr>
        </p:nvGraphicFramePr>
        <p:xfrm>
          <a:off x="1463040" y="947651"/>
          <a:ext cx="5019647" cy="1030778"/>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12" name="Rechthoek: afgeronde hoeken 11"/>
          <p:cNvSpPr/>
          <p:nvPr/>
        </p:nvSpPr>
        <p:spPr>
          <a:xfrm>
            <a:off x="7110483" y="1115145"/>
            <a:ext cx="2698783" cy="60447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400"/>
          </a:p>
          <a:p>
            <a:pPr algn="ctr"/>
            <a:r>
              <a:rPr lang="nl-BE" sz="1400"/>
              <a:t>Denkend leren handelen</a:t>
            </a:r>
          </a:p>
          <a:p>
            <a:pPr algn="ctr"/>
            <a:endParaRPr lang="nl-BE" sz="1400"/>
          </a:p>
        </p:txBody>
      </p:sp>
      <p:pic>
        <p:nvPicPr>
          <p:cNvPr id="16" name="Afbeelding 15"/>
          <p:cNvPicPr>
            <a:picLocks noChangeAspect="1"/>
          </p:cNvPicPr>
          <p:nvPr/>
        </p:nvPicPr>
        <p:blipFill>
          <a:blip r:embed="rId11"/>
          <a:stretch>
            <a:fillRect/>
          </a:stretch>
        </p:blipFill>
        <p:spPr>
          <a:xfrm>
            <a:off x="5404514" y="3633160"/>
            <a:ext cx="5515866" cy="644712"/>
          </a:xfrm>
          <a:prstGeom prst="rect">
            <a:avLst/>
          </a:prstGeom>
        </p:spPr>
      </p:pic>
      <p:cxnSp>
        <p:nvCxnSpPr>
          <p:cNvPr id="18" name="Rechte verbindingslijn met pijl 17"/>
          <p:cNvCxnSpPr/>
          <p:nvPr/>
        </p:nvCxnSpPr>
        <p:spPr>
          <a:xfrm flipH="1">
            <a:off x="4626592" y="3862316"/>
            <a:ext cx="764274" cy="105087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9" name="Rechthoek: afgeronde hoeken 18"/>
          <p:cNvSpPr/>
          <p:nvPr/>
        </p:nvSpPr>
        <p:spPr>
          <a:xfrm>
            <a:off x="4258101" y="4913194"/>
            <a:ext cx="709684" cy="259307"/>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3686272999"/>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FC632E39-6D7B-7E47-BF23-1A10D77EB5C1}"/>
              </a:ext>
            </a:extLst>
          </p:cNvPr>
          <p:cNvSpPr>
            <a:spLocks noGrp="1"/>
          </p:cNvSpPr>
          <p:nvPr>
            <p:ph type="sldNum" sz="quarter" idx="11"/>
          </p:nvPr>
        </p:nvSpPr>
        <p:spPr/>
        <p:txBody>
          <a:bodyPr/>
          <a:lstStyle/>
          <a:p>
            <a:fld id="{189E3A5C-986B-47BE-8F96-3787467B82A8}" type="slidenum">
              <a:rPr lang="nl-BE" smtClean="0">
                <a:solidFill>
                  <a:prstClr val="white"/>
                </a:solidFill>
              </a:rPr>
              <a:pPr/>
              <a:t>19</a:t>
            </a:fld>
            <a:endParaRPr lang="nl-BE">
              <a:solidFill>
                <a:prstClr val="white"/>
              </a:solidFill>
            </a:endParaRPr>
          </a:p>
        </p:txBody>
      </p:sp>
      <p:sp>
        <p:nvSpPr>
          <p:cNvPr id="14" name="Tekstvak 13">
            <a:extLst>
              <a:ext uri="{FF2B5EF4-FFF2-40B4-BE49-F238E27FC236}">
                <a16:creationId xmlns:a16="http://schemas.microsoft.com/office/drawing/2014/main" id="{C65EDF9D-318A-4C16-A7E5-964D4B25A527}"/>
              </a:ext>
            </a:extLst>
          </p:cNvPr>
          <p:cNvSpPr txBox="1"/>
          <p:nvPr/>
        </p:nvSpPr>
        <p:spPr>
          <a:xfrm>
            <a:off x="1303867" y="897466"/>
            <a:ext cx="9838266" cy="2079224"/>
          </a:xfrm>
          <a:prstGeom prst="rect">
            <a:avLst/>
          </a:prstGeom>
          <a:noFill/>
        </p:spPr>
        <p:txBody>
          <a:bodyPr wrap="square">
            <a:spAutoFit/>
          </a:bodyPr>
          <a:lstStyle/>
          <a:p>
            <a:pPr>
              <a:lnSpc>
                <a:spcPct val="107000"/>
              </a:lnSpc>
              <a:spcAft>
                <a:spcPts val="600"/>
              </a:spcAft>
            </a:pPr>
            <a:r>
              <a:rPr lang="nl-BE" sz="2000">
                <a:solidFill>
                  <a:srgbClr val="BF18B3"/>
                </a:solidFill>
                <a:latin typeface="Calibri" panose="020F0502020204030204" pitchFamily="34" charset="0"/>
                <a:ea typeface="Trebuchet MS" panose="020B0603020202020204" pitchFamily="34" charset="0"/>
                <a:cs typeface="Calibri" panose="020F0502020204030204" pitchFamily="34" charset="0"/>
              </a:rPr>
              <a:t>De nieuwe leerplannen laten toe om te differentiëren op verschillende manieren</a:t>
            </a:r>
            <a:endParaRPr lang="nl-BE" sz="2000">
              <a:solidFill>
                <a:srgbClr val="BF18B3"/>
              </a:solidFill>
              <a:latin typeface="Calibri" panose="020F0502020204030204" pitchFamily="34" charset="0"/>
              <a:ea typeface="Calibri" panose="020F0502020204030204" pitchFamily="34" charset="0"/>
              <a:cs typeface="Times New Roman" panose="02020603050405020304" pitchFamily="18" charset="0"/>
            </a:endParaRPr>
          </a:p>
          <a:p>
            <a:pPr marL="257175" indent="-257175">
              <a:lnSpc>
                <a:spcPct val="107000"/>
              </a:lnSpc>
              <a:buClr>
                <a:srgbClr val="595959"/>
              </a:buClr>
              <a:buFont typeface="Symbol" panose="05050102010706020507" pitchFamily="18" charset="2"/>
              <a:buChar char=""/>
            </a:pPr>
            <a:r>
              <a:rPr lang="nl-BE">
                <a:solidFill>
                  <a:srgbClr val="595959"/>
                </a:solidFill>
                <a:latin typeface="Calibri" panose="020F0502020204030204" pitchFamily="34" charset="0"/>
                <a:ea typeface="Calibri" panose="020F0502020204030204" pitchFamily="34" charset="0"/>
                <a:cs typeface="Times New Roman" panose="02020603050405020304" pitchFamily="18" charset="0"/>
              </a:rPr>
              <a:t>verschillende inhoudelijke </a:t>
            </a:r>
            <a:r>
              <a:rPr lang="nl-BE" u="sng">
                <a:solidFill>
                  <a:srgbClr val="595959"/>
                </a:solidFill>
                <a:latin typeface="Calibri" panose="020F0502020204030204" pitchFamily="34" charset="0"/>
                <a:ea typeface="Calibri" panose="020F0502020204030204" pitchFamily="34" charset="0"/>
                <a:cs typeface="Times New Roman" panose="02020603050405020304" pitchFamily="18" charset="0"/>
              </a:rPr>
              <a:t>keuzes</a:t>
            </a:r>
            <a:r>
              <a:rPr lang="nl-BE">
                <a:solidFill>
                  <a:srgbClr val="595959"/>
                </a:solidFill>
                <a:latin typeface="Calibri" panose="020F0502020204030204" pitchFamily="34" charset="0"/>
                <a:ea typeface="Calibri" panose="020F0502020204030204" pitchFamily="34" charset="0"/>
                <a:cs typeface="Times New Roman" panose="02020603050405020304" pitchFamily="18" charset="0"/>
              </a:rPr>
              <a:t>;</a:t>
            </a:r>
          </a:p>
          <a:p>
            <a:pPr marL="257175" indent="-257175">
              <a:lnSpc>
                <a:spcPct val="107000"/>
              </a:lnSpc>
              <a:buClr>
                <a:srgbClr val="595959"/>
              </a:buClr>
              <a:buFont typeface="Symbol" panose="05050102010706020507" pitchFamily="18" charset="2"/>
              <a:buChar char=""/>
            </a:pPr>
            <a:r>
              <a:rPr lang="nl-BE">
                <a:solidFill>
                  <a:srgbClr val="595959"/>
                </a:solidFill>
                <a:latin typeface="Calibri" panose="020F0502020204030204" pitchFamily="34" charset="0"/>
                <a:ea typeface="Calibri" panose="020F0502020204030204" pitchFamily="34" charset="0"/>
                <a:cs typeface="Times New Roman" panose="02020603050405020304" pitchFamily="18" charset="0"/>
              </a:rPr>
              <a:t>doelen </a:t>
            </a:r>
            <a:r>
              <a:rPr lang="nl-BE" u="sng">
                <a:solidFill>
                  <a:srgbClr val="595959"/>
                </a:solidFill>
                <a:latin typeface="Calibri" panose="020F0502020204030204" pitchFamily="34" charset="0"/>
                <a:ea typeface="Calibri" panose="020F0502020204030204" pitchFamily="34" charset="0"/>
                <a:cs typeface="Times New Roman" panose="02020603050405020304" pitchFamily="18" charset="0"/>
              </a:rPr>
              <a:t>integreren</a:t>
            </a:r>
            <a:r>
              <a:rPr lang="nl-BE">
                <a:solidFill>
                  <a:srgbClr val="595959"/>
                </a:solidFill>
                <a:latin typeface="Calibri" panose="020F0502020204030204" pitchFamily="34" charset="0"/>
                <a:ea typeface="Calibri" panose="020F0502020204030204" pitchFamily="34" charset="0"/>
                <a:cs typeface="Times New Roman" panose="02020603050405020304" pitchFamily="18" charset="0"/>
              </a:rPr>
              <a:t>;</a:t>
            </a:r>
          </a:p>
          <a:p>
            <a:pPr marL="257175" indent="-257175">
              <a:lnSpc>
                <a:spcPct val="107000"/>
              </a:lnSpc>
              <a:buClr>
                <a:srgbClr val="595959"/>
              </a:buClr>
              <a:buFont typeface="Symbol" panose="05050102010706020507" pitchFamily="18" charset="2"/>
              <a:buChar char=""/>
            </a:pPr>
            <a:r>
              <a:rPr lang="nl-BE">
                <a:solidFill>
                  <a:srgbClr val="595959"/>
                </a:solidFill>
                <a:latin typeface="Calibri" panose="020F0502020204030204" pitchFamily="34" charset="0"/>
                <a:ea typeface="Calibri" panose="020F0502020204030204" pitchFamily="34" charset="0"/>
                <a:cs typeface="Times New Roman" panose="02020603050405020304" pitchFamily="18" charset="0"/>
              </a:rPr>
              <a:t>inhouden </a:t>
            </a:r>
            <a:r>
              <a:rPr lang="nl-BE" u="sng">
                <a:solidFill>
                  <a:srgbClr val="595959"/>
                </a:solidFill>
                <a:latin typeface="Calibri" panose="020F0502020204030204" pitchFamily="34" charset="0"/>
                <a:ea typeface="Calibri" panose="020F0502020204030204" pitchFamily="34" charset="0"/>
                <a:cs typeface="Times New Roman" panose="02020603050405020304" pitchFamily="18" charset="0"/>
              </a:rPr>
              <a:t>verbreden</a:t>
            </a:r>
            <a:r>
              <a:rPr lang="nl-BE">
                <a:solidFill>
                  <a:srgbClr val="595959"/>
                </a:solidFill>
                <a:latin typeface="Calibri" panose="020F0502020204030204" pitchFamily="34" charset="0"/>
                <a:ea typeface="Calibri" panose="020F0502020204030204" pitchFamily="34" charset="0"/>
                <a:cs typeface="Times New Roman" panose="02020603050405020304" pitchFamily="18" charset="0"/>
              </a:rPr>
              <a:t> door andere contexten aan bod te laten komen;</a:t>
            </a:r>
          </a:p>
          <a:p>
            <a:pPr marL="257175" indent="-257175">
              <a:lnSpc>
                <a:spcPct val="107000"/>
              </a:lnSpc>
              <a:buClr>
                <a:srgbClr val="595959"/>
              </a:buClr>
              <a:buFont typeface="Symbol" panose="05050102010706020507" pitchFamily="18" charset="2"/>
              <a:buChar char=""/>
            </a:pPr>
            <a:r>
              <a:rPr lang="nl-BE" u="sng">
                <a:solidFill>
                  <a:srgbClr val="595959"/>
                </a:solidFill>
                <a:latin typeface="Calibri" panose="020F0502020204030204" pitchFamily="34" charset="0"/>
                <a:ea typeface="Calibri" panose="020F0502020204030204" pitchFamily="34" charset="0"/>
                <a:cs typeface="Times New Roman" panose="02020603050405020304" pitchFamily="18" charset="0"/>
              </a:rPr>
              <a:t>verdieping</a:t>
            </a:r>
            <a:r>
              <a:rPr lang="nl-BE">
                <a:solidFill>
                  <a:srgbClr val="595959"/>
                </a:solidFill>
                <a:latin typeface="Calibri" panose="020F0502020204030204" pitchFamily="34" charset="0"/>
                <a:ea typeface="Calibri" panose="020F0502020204030204" pitchFamily="34" charset="0"/>
                <a:cs typeface="Times New Roman" panose="02020603050405020304" pitchFamily="18" charset="0"/>
              </a:rPr>
              <a:t> aanbieden;</a:t>
            </a:r>
          </a:p>
          <a:p>
            <a:pPr marL="257175" indent="-257175">
              <a:lnSpc>
                <a:spcPct val="107000"/>
              </a:lnSpc>
              <a:spcAft>
                <a:spcPts val="600"/>
              </a:spcAft>
              <a:buClr>
                <a:srgbClr val="595959"/>
              </a:buClr>
              <a:buFont typeface="Symbol" panose="05050102010706020507" pitchFamily="18" charset="2"/>
              <a:buChar char=""/>
            </a:pPr>
            <a:r>
              <a:rPr lang="nl-BE" sz="2400" b="1">
                <a:solidFill>
                  <a:srgbClr val="595959"/>
                </a:solidFill>
                <a:latin typeface="Calibri" panose="020F0502020204030204" pitchFamily="34" charset="0"/>
                <a:ea typeface="Calibri" panose="020F0502020204030204" pitchFamily="34" charset="0"/>
                <a:cs typeface="Times New Roman" panose="02020603050405020304" pitchFamily="18" charset="0"/>
              </a:rPr>
              <a:t>in te spelen op verschillen in het </a:t>
            </a:r>
            <a:r>
              <a:rPr lang="nl-BE" sz="2400" b="1" u="sng">
                <a:solidFill>
                  <a:srgbClr val="595959"/>
                </a:solidFill>
                <a:latin typeface="Calibri" panose="020F0502020204030204" pitchFamily="34" charset="0"/>
                <a:ea typeface="Calibri" panose="020F0502020204030204" pitchFamily="34" charset="0"/>
                <a:cs typeface="Times New Roman" panose="02020603050405020304" pitchFamily="18" charset="0"/>
              </a:rPr>
              <a:t>abstractievermogen</a:t>
            </a:r>
            <a:r>
              <a:rPr lang="nl-BE" sz="2400" b="1">
                <a:solidFill>
                  <a:srgbClr val="595959"/>
                </a:solidFill>
                <a:latin typeface="Calibri" panose="020F0502020204030204" pitchFamily="34" charset="0"/>
                <a:ea typeface="Calibri" panose="020F0502020204030204" pitchFamily="34" charset="0"/>
                <a:cs typeface="Times New Roman" panose="02020603050405020304" pitchFamily="18" charset="0"/>
              </a:rPr>
              <a:t> van leerlingen.</a:t>
            </a:r>
          </a:p>
        </p:txBody>
      </p:sp>
      <p:sp>
        <p:nvSpPr>
          <p:cNvPr id="10" name="Rechthoek 9">
            <a:extLst>
              <a:ext uri="{FF2B5EF4-FFF2-40B4-BE49-F238E27FC236}">
                <a16:creationId xmlns:a16="http://schemas.microsoft.com/office/drawing/2014/main" id="{17077EBA-7691-45CC-B356-FB5A2C47739C}"/>
              </a:ext>
            </a:extLst>
          </p:cNvPr>
          <p:cNvSpPr/>
          <p:nvPr/>
        </p:nvSpPr>
        <p:spPr>
          <a:xfrm>
            <a:off x="9163574" y="0"/>
            <a:ext cx="3028426" cy="80464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nl-B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457189">
              <a:defRPr/>
            </a:pPr>
            <a:r>
              <a:rPr lang="nl-NL" b="1" cap="all">
                <a:solidFill>
                  <a:prstClr val="white"/>
                </a:solidFill>
                <a:latin typeface="Trebuchet MS" panose="020B0603020202020204" pitchFamily="34" charset="0"/>
              </a:rPr>
              <a:t>Opbouw leerplan diepgang</a:t>
            </a:r>
            <a:endParaRPr lang="nl-BE" b="1" cap="all">
              <a:solidFill>
                <a:prstClr val="white"/>
              </a:solidFill>
              <a:latin typeface="Trebuchet MS" panose="020B0603020202020204" pitchFamily="34" charset="0"/>
            </a:endParaRPr>
          </a:p>
        </p:txBody>
      </p:sp>
      <p:grpSp>
        <p:nvGrpSpPr>
          <p:cNvPr id="6" name="Groep 5"/>
          <p:cNvGrpSpPr/>
          <p:nvPr/>
        </p:nvGrpSpPr>
        <p:grpSpPr>
          <a:xfrm>
            <a:off x="11255941" y="1069512"/>
            <a:ext cx="720656" cy="888592"/>
            <a:chOff x="9773174" y="2502406"/>
            <a:chExt cx="720656" cy="888592"/>
          </a:xfrm>
        </p:grpSpPr>
        <p:pic>
          <p:nvPicPr>
            <p:cNvPr id="7" name="Afbeelding 6"/>
            <p:cNvPicPr>
              <a:picLocks noChangeAspect="1"/>
            </p:cNvPicPr>
            <p:nvPr/>
          </p:nvPicPr>
          <p:blipFill>
            <a:blip r:embed="rId3"/>
            <a:stretch>
              <a:fillRect/>
            </a:stretch>
          </p:blipFill>
          <p:spPr>
            <a:xfrm>
              <a:off x="9773174" y="2502406"/>
              <a:ext cx="720656" cy="888592"/>
            </a:xfrm>
            <a:prstGeom prst="rect">
              <a:avLst/>
            </a:prstGeom>
          </p:spPr>
        </p:pic>
        <p:sp>
          <p:nvSpPr>
            <p:cNvPr id="9" name="Tekstvak 8"/>
            <p:cNvSpPr txBox="1"/>
            <p:nvPr/>
          </p:nvSpPr>
          <p:spPr>
            <a:xfrm>
              <a:off x="9851404" y="2862035"/>
              <a:ext cx="530328" cy="375552"/>
            </a:xfrm>
            <a:prstGeom prst="rect">
              <a:avLst/>
            </a:prstGeom>
            <a:noFill/>
          </p:spPr>
          <p:txBody>
            <a:bodyPr wrap="square">
              <a:spAutoFit/>
            </a:bodyPr>
            <a:lstStyle/>
            <a:p>
              <a:pPr>
                <a:lnSpc>
                  <a:spcPct val="107000"/>
                </a:lnSpc>
                <a:spcAft>
                  <a:spcPts val="800"/>
                </a:spcAft>
              </a:pPr>
              <a:r>
                <a:rPr lang="nl-BE" sz="1800">
                  <a:solidFill>
                    <a:srgbClr val="595959"/>
                  </a:solidFill>
                  <a:effectLst/>
                  <a:latin typeface="Calibri" panose="020F0502020204030204" pitchFamily="34" charset="0"/>
                  <a:ea typeface="Trebuchet MS" panose="020B0603020202020204" pitchFamily="34" charset="0"/>
                  <a:cs typeface="Calibri" panose="020F0502020204030204" pitchFamily="34" charset="0"/>
                </a:rPr>
                <a:t>1.4</a:t>
              </a:r>
              <a:endParaRPr lang="nl-BE" sz="1800">
                <a:solidFill>
                  <a:srgbClr val="595959"/>
                </a:solidFill>
                <a:effectLst/>
                <a:latin typeface="Calibri" panose="020F0502020204030204" pitchFamily="34" charset="0"/>
                <a:ea typeface="Calibri" panose="020F0502020204030204" pitchFamily="34" charset="0"/>
                <a:cs typeface="Times New Roman" panose="02020603050405020304" pitchFamily="18" charset="0"/>
              </a:endParaRPr>
            </a:p>
          </p:txBody>
        </p:sp>
      </p:grpSp>
      <p:sp>
        <p:nvSpPr>
          <p:cNvPr id="13" name="Tekstballon: rechthoek met afgeronde hoeken 12"/>
          <p:cNvSpPr/>
          <p:nvPr/>
        </p:nvSpPr>
        <p:spPr>
          <a:xfrm>
            <a:off x="4604943" y="3724102"/>
            <a:ext cx="7029201" cy="1800973"/>
          </a:xfrm>
          <a:prstGeom prst="wedgeRoundRectCallout">
            <a:avLst>
              <a:gd name="adj1" fmla="val -21160"/>
              <a:gd name="adj2" fmla="val -91130"/>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NL" sz="1400">
                <a:solidFill>
                  <a:schemeClr val="bg1"/>
                </a:solidFill>
                <a:latin typeface="Roboto"/>
              </a:rPr>
              <a:t>Je benut verschillen in abstractievermogen van leerlingen en in hun mogelijkheid om met het begrip complexiteit om te gaan. </a:t>
            </a:r>
          </a:p>
          <a:p>
            <a:r>
              <a:rPr lang="nl-NL" sz="1400">
                <a:solidFill>
                  <a:schemeClr val="bg1"/>
                </a:solidFill>
                <a:latin typeface="Roboto"/>
              </a:rPr>
              <a:t>Sommige leerlingen kun je </a:t>
            </a:r>
            <a:r>
              <a:rPr lang="nl-NL" sz="1400" b="1" u="sng">
                <a:solidFill>
                  <a:schemeClr val="bg1"/>
                </a:solidFill>
                <a:latin typeface="Roboto"/>
              </a:rPr>
              <a:t>prikkelen tot meer conceptueel en abstract denken. </a:t>
            </a:r>
          </a:p>
          <a:p>
            <a:r>
              <a:rPr lang="nl-NL" sz="1400">
                <a:solidFill>
                  <a:schemeClr val="bg1"/>
                </a:solidFill>
                <a:latin typeface="Roboto"/>
              </a:rPr>
              <a:t>Vanuit een meer abstracte benadering komen ze </a:t>
            </a:r>
            <a:r>
              <a:rPr lang="nl-NL" sz="1400" b="1" u="sng">
                <a:solidFill>
                  <a:schemeClr val="bg1"/>
                </a:solidFill>
                <a:latin typeface="Roboto"/>
              </a:rPr>
              <a:t>sneller tot inzichtelijk denken. </a:t>
            </a:r>
          </a:p>
          <a:p>
            <a:r>
              <a:rPr lang="nl-NL" sz="1400">
                <a:solidFill>
                  <a:schemeClr val="bg1"/>
                </a:solidFill>
                <a:latin typeface="Roboto"/>
              </a:rPr>
              <a:t>Dit abstraherend perspectief laat hen toe leerinhouden te </a:t>
            </a:r>
            <a:r>
              <a:rPr lang="nl-NL" sz="1400" b="1" u="sng">
                <a:solidFill>
                  <a:schemeClr val="bg1"/>
                </a:solidFill>
                <a:latin typeface="Roboto"/>
              </a:rPr>
              <a:t>transfereren naar andere kennis- of wetenschapsdomeinen</a:t>
            </a:r>
            <a:endParaRPr lang="nl-BE" sz="1400" b="1" u="sng">
              <a:solidFill>
                <a:schemeClr val="bg1"/>
              </a:solidFill>
            </a:endParaRPr>
          </a:p>
        </p:txBody>
      </p:sp>
      <p:pic>
        <p:nvPicPr>
          <p:cNvPr id="15" name="Afbeelding 14"/>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0" y="2624666"/>
            <a:ext cx="5950026" cy="3911600"/>
          </a:xfrm>
          <a:prstGeom prst="rect">
            <a:avLst/>
          </a:prstGeom>
          <a:noFill/>
        </p:spPr>
      </p:pic>
    </p:spTree>
    <p:extLst>
      <p:ext uri="{BB962C8B-B14F-4D97-AF65-F5344CB8AC3E}">
        <p14:creationId xmlns:p14="http://schemas.microsoft.com/office/powerpoint/2010/main" val="4205641106"/>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850D2911-14BC-4074-90CC-A69A24053097}"/>
              </a:ext>
            </a:extLst>
          </p:cNvPr>
          <p:cNvSpPr>
            <a:spLocks noGrp="1"/>
          </p:cNvSpPr>
          <p:nvPr>
            <p:ph type="sldNum" sz="quarter" idx="11"/>
          </p:nvPr>
        </p:nvSpPr>
        <p:spPr/>
        <p:txBody>
          <a:bodyPr/>
          <a:lstStyle/>
          <a:p>
            <a:fld id="{189E3A5C-986B-47BE-8F96-3787467B82A8}" type="slidenum">
              <a:rPr lang="nl-BE" smtClean="0">
                <a:solidFill>
                  <a:prstClr val="white"/>
                </a:solidFill>
              </a:rPr>
              <a:pPr/>
              <a:t>2</a:t>
            </a:fld>
            <a:endParaRPr lang="nl-BE">
              <a:solidFill>
                <a:prstClr val="white"/>
              </a:solidFill>
            </a:endParaRPr>
          </a:p>
        </p:txBody>
      </p:sp>
      <p:pic>
        <p:nvPicPr>
          <p:cNvPr id="6" name="Afbeelding 6" descr="Afbeelding met binnen, computer, computer, vrouw&#10;&#10;Automatisch gegenereerde beschrijving">
            <a:extLst>
              <a:ext uri="{FF2B5EF4-FFF2-40B4-BE49-F238E27FC236}">
                <a16:creationId xmlns:a16="http://schemas.microsoft.com/office/drawing/2014/main" id="{73470273-28D3-4D27-8EEF-69E3D6D5E05A}"/>
              </a:ext>
            </a:extLst>
          </p:cNvPr>
          <p:cNvPicPr>
            <a:picLocks noChangeAspect="1"/>
          </p:cNvPicPr>
          <p:nvPr/>
        </p:nvPicPr>
        <p:blipFill>
          <a:blip r:embed="rId2"/>
          <a:stretch>
            <a:fillRect/>
          </a:stretch>
        </p:blipFill>
        <p:spPr>
          <a:xfrm>
            <a:off x="3283027" y="2604989"/>
            <a:ext cx="5286260" cy="2960867"/>
          </a:xfrm>
          <a:prstGeom prst="rect">
            <a:avLst/>
          </a:prstGeom>
        </p:spPr>
      </p:pic>
      <p:pic>
        <p:nvPicPr>
          <p:cNvPr id="8" name="Afbeelding 8">
            <a:extLst>
              <a:ext uri="{FF2B5EF4-FFF2-40B4-BE49-F238E27FC236}">
                <a16:creationId xmlns:a16="http://schemas.microsoft.com/office/drawing/2014/main" id="{7E2629AC-B54C-438C-BE70-6086F07F7E98}"/>
              </a:ext>
            </a:extLst>
          </p:cNvPr>
          <p:cNvPicPr>
            <a:picLocks noChangeAspect="1"/>
          </p:cNvPicPr>
          <p:nvPr/>
        </p:nvPicPr>
        <p:blipFill>
          <a:blip r:embed="rId3"/>
          <a:stretch>
            <a:fillRect/>
          </a:stretch>
        </p:blipFill>
        <p:spPr>
          <a:xfrm>
            <a:off x="2089533" y="375449"/>
            <a:ext cx="2743200" cy="2232837"/>
          </a:xfrm>
          <a:prstGeom prst="rect">
            <a:avLst/>
          </a:prstGeom>
        </p:spPr>
      </p:pic>
      <p:pic>
        <p:nvPicPr>
          <p:cNvPr id="9" name="Afbeelding 9">
            <a:extLst>
              <a:ext uri="{FF2B5EF4-FFF2-40B4-BE49-F238E27FC236}">
                <a16:creationId xmlns:a16="http://schemas.microsoft.com/office/drawing/2014/main" id="{E84A9E17-5A5B-4076-97B5-5172E0E85DC1}"/>
              </a:ext>
            </a:extLst>
          </p:cNvPr>
          <p:cNvPicPr>
            <a:picLocks noChangeAspect="1"/>
          </p:cNvPicPr>
          <p:nvPr/>
        </p:nvPicPr>
        <p:blipFill>
          <a:blip r:embed="rId4"/>
          <a:stretch>
            <a:fillRect/>
          </a:stretch>
        </p:blipFill>
        <p:spPr>
          <a:xfrm>
            <a:off x="6606448" y="437118"/>
            <a:ext cx="2972718" cy="2072776"/>
          </a:xfrm>
          <a:prstGeom prst="rect">
            <a:avLst/>
          </a:prstGeom>
        </p:spPr>
      </p:pic>
      <p:pic>
        <p:nvPicPr>
          <p:cNvPr id="10" name="Afbeelding 10" descr="Afbeelding met tekst&#10;&#10;Automatisch gegenereerde beschrijving">
            <a:extLst>
              <a:ext uri="{FF2B5EF4-FFF2-40B4-BE49-F238E27FC236}">
                <a16:creationId xmlns:a16="http://schemas.microsoft.com/office/drawing/2014/main" id="{DDF716C4-A99E-4725-9B04-56E8BA28A398}"/>
              </a:ext>
            </a:extLst>
          </p:cNvPr>
          <p:cNvPicPr>
            <a:picLocks noChangeAspect="1"/>
          </p:cNvPicPr>
          <p:nvPr/>
        </p:nvPicPr>
        <p:blipFill>
          <a:blip r:embed="rId5"/>
          <a:stretch>
            <a:fillRect/>
          </a:stretch>
        </p:blipFill>
        <p:spPr>
          <a:xfrm>
            <a:off x="9448800" y="0"/>
            <a:ext cx="2743200" cy="683551"/>
          </a:xfrm>
          <a:prstGeom prst="rect">
            <a:avLst/>
          </a:prstGeom>
        </p:spPr>
      </p:pic>
      <p:pic>
        <p:nvPicPr>
          <p:cNvPr id="11" name="Afbeelding 11">
            <a:extLst>
              <a:ext uri="{FF2B5EF4-FFF2-40B4-BE49-F238E27FC236}">
                <a16:creationId xmlns:a16="http://schemas.microsoft.com/office/drawing/2014/main" id="{CF264CC8-91F1-490F-B71C-EFD79E9EFD6A}"/>
              </a:ext>
            </a:extLst>
          </p:cNvPr>
          <p:cNvPicPr>
            <a:picLocks noChangeAspect="1"/>
          </p:cNvPicPr>
          <p:nvPr/>
        </p:nvPicPr>
        <p:blipFill>
          <a:blip r:embed="rId6"/>
          <a:stretch>
            <a:fillRect/>
          </a:stretch>
        </p:blipFill>
        <p:spPr>
          <a:xfrm>
            <a:off x="3190014" y="1428520"/>
            <a:ext cx="523875" cy="457200"/>
          </a:xfrm>
          <a:prstGeom prst="rect">
            <a:avLst/>
          </a:prstGeom>
        </p:spPr>
      </p:pic>
      <p:pic>
        <p:nvPicPr>
          <p:cNvPr id="12" name="Afbeelding 12">
            <a:extLst>
              <a:ext uri="{FF2B5EF4-FFF2-40B4-BE49-F238E27FC236}">
                <a16:creationId xmlns:a16="http://schemas.microsoft.com/office/drawing/2014/main" id="{EFAE43FE-1539-404B-9EC7-5899BAE5DD0D}"/>
              </a:ext>
            </a:extLst>
          </p:cNvPr>
          <p:cNvPicPr>
            <a:picLocks noChangeAspect="1"/>
          </p:cNvPicPr>
          <p:nvPr/>
        </p:nvPicPr>
        <p:blipFill>
          <a:blip r:embed="rId7"/>
          <a:stretch>
            <a:fillRect/>
          </a:stretch>
        </p:blipFill>
        <p:spPr>
          <a:xfrm>
            <a:off x="7910284" y="1429209"/>
            <a:ext cx="447675" cy="419100"/>
          </a:xfrm>
          <a:prstGeom prst="rect">
            <a:avLst/>
          </a:prstGeom>
        </p:spPr>
      </p:pic>
    </p:spTree>
    <p:extLst>
      <p:ext uri="{BB962C8B-B14F-4D97-AF65-F5344CB8AC3E}">
        <p14:creationId xmlns:p14="http://schemas.microsoft.com/office/powerpoint/2010/main" val="1313533463"/>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5A936B2F-7BDB-CA40-A768-65B75DDC23CF}"/>
              </a:ext>
            </a:extLst>
          </p:cNvPr>
          <p:cNvPicPr>
            <a:picLocks noChangeAspect="1"/>
          </p:cNvPicPr>
          <p:nvPr/>
        </p:nvPicPr>
        <p:blipFill>
          <a:blip r:embed="rId3"/>
          <a:stretch>
            <a:fillRect/>
          </a:stretch>
        </p:blipFill>
        <p:spPr>
          <a:xfrm>
            <a:off x="6386591" y="4312570"/>
            <a:ext cx="5318205" cy="1404948"/>
          </a:xfrm>
          <a:prstGeom prst="rect">
            <a:avLst/>
          </a:prstGeom>
        </p:spPr>
      </p:pic>
      <p:pic>
        <p:nvPicPr>
          <p:cNvPr id="22" name="Afbeelding 21">
            <a:extLst>
              <a:ext uri="{FF2B5EF4-FFF2-40B4-BE49-F238E27FC236}">
                <a16:creationId xmlns:a16="http://schemas.microsoft.com/office/drawing/2014/main" id="{149F4C05-51E6-40B2-B064-A73D26AF74B2}"/>
              </a:ext>
            </a:extLst>
          </p:cNvPr>
          <p:cNvPicPr>
            <a:picLocks noChangeAspect="1"/>
          </p:cNvPicPr>
          <p:nvPr/>
        </p:nvPicPr>
        <p:blipFill>
          <a:blip r:embed="rId4"/>
          <a:stretch>
            <a:fillRect/>
          </a:stretch>
        </p:blipFill>
        <p:spPr>
          <a:xfrm>
            <a:off x="714261" y="4312570"/>
            <a:ext cx="5091150" cy="1404948"/>
          </a:xfrm>
          <a:prstGeom prst="rect">
            <a:avLst/>
          </a:prstGeom>
        </p:spPr>
      </p:pic>
      <p:sp>
        <p:nvSpPr>
          <p:cNvPr id="2" name="Tijdelijke aanduiding voor dianummer 1">
            <a:extLst>
              <a:ext uri="{FF2B5EF4-FFF2-40B4-BE49-F238E27FC236}">
                <a16:creationId xmlns:a16="http://schemas.microsoft.com/office/drawing/2014/main" id="{FC632E39-6D7B-7E47-BF23-1A10D77EB5C1}"/>
              </a:ext>
            </a:extLst>
          </p:cNvPr>
          <p:cNvSpPr>
            <a:spLocks noGrp="1"/>
          </p:cNvSpPr>
          <p:nvPr>
            <p:ph type="sldNum" sz="quarter" idx="11"/>
          </p:nvPr>
        </p:nvSpPr>
        <p:spPr/>
        <p:txBody>
          <a:bodyPr/>
          <a:lstStyle/>
          <a:p>
            <a:fld id="{189E3A5C-986B-47BE-8F96-3787467B82A8}" type="slidenum">
              <a:rPr lang="nl-BE" smtClean="0">
                <a:solidFill>
                  <a:prstClr val="white"/>
                </a:solidFill>
              </a:rPr>
              <a:pPr/>
              <a:t>20</a:t>
            </a:fld>
            <a:endParaRPr lang="nl-BE">
              <a:solidFill>
                <a:prstClr val="white"/>
              </a:solidFill>
            </a:endParaRPr>
          </a:p>
        </p:txBody>
      </p:sp>
      <p:sp>
        <p:nvSpPr>
          <p:cNvPr id="3" name="Titel 2">
            <a:extLst>
              <a:ext uri="{FF2B5EF4-FFF2-40B4-BE49-F238E27FC236}">
                <a16:creationId xmlns:a16="http://schemas.microsoft.com/office/drawing/2014/main" id="{0C52D6AF-1805-524D-A795-205F95FBE524}"/>
              </a:ext>
            </a:extLst>
          </p:cNvPr>
          <p:cNvSpPr>
            <a:spLocks noGrp="1"/>
          </p:cNvSpPr>
          <p:nvPr>
            <p:ph type="title"/>
          </p:nvPr>
        </p:nvSpPr>
        <p:spPr>
          <a:xfrm>
            <a:off x="1696927" y="237732"/>
            <a:ext cx="9902892" cy="1143000"/>
          </a:xfrm>
        </p:spPr>
        <p:txBody>
          <a:bodyPr/>
          <a:lstStyle/>
          <a:p>
            <a:r>
              <a:rPr lang="nl-NL"/>
              <a:t>Opbouw van het leerplan: </a:t>
            </a:r>
            <a:r>
              <a:rPr lang="nl-NL" u="sng"/>
              <a:t>diepgang</a:t>
            </a:r>
          </a:p>
        </p:txBody>
      </p:sp>
      <p:grpSp>
        <p:nvGrpSpPr>
          <p:cNvPr id="12" name="Groep 11">
            <a:extLst>
              <a:ext uri="{FF2B5EF4-FFF2-40B4-BE49-F238E27FC236}">
                <a16:creationId xmlns:a16="http://schemas.microsoft.com/office/drawing/2014/main" id="{95649710-E0AF-4240-BC69-B226C2CA5EBB}"/>
              </a:ext>
            </a:extLst>
          </p:cNvPr>
          <p:cNvGrpSpPr/>
          <p:nvPr/>
        </p:nvGrpSpPr>
        <p:grpSpPr>
          <a:xfrm>
            <a:off x="11222074" y="172045"/>
            <a:ext cx="720656" cy="888592"/>
            <a:chOff x="9773174" y="2502406"/>
            <a:chExt cx="720656" cy="888592"/>
          </a:xfrm>
        </p:grpSpPr>
        <p:pic>
          <p:nvPicPr>
            <p:cNvPr id="11" name="Afbeelding 10">
              <a:extLst>
                <a:ext uri="{FF2B5EF4-FFF2-40B4-BE49-F238E27FC236}">
                  <a16:creationId xmlns:a16="http://schemas.microsoft.com/office/drawing/2014/main" id="{08150EB2-89E3-43D2-8125-C935CD84A116}"/>
                </a:ext>
              </a:extLst>
            </p:cNvPr>
            <p:cNvPicPr>
              <a:picLocks noChangeAspect="1"/>
            </p:cNvPicPr>
            <p:nvPr/>
          </p:nvPicPr>
          <p:blipFill>
            <a:blip r:embed="rId5"/>
            <a:stretch>
              <a:fillRect/>
            </a:stretch>
          </p:blipFill>
          <p:spPr>
            <a:xfrm>
              <a:off x="9773174" y="2502406"/>
              <a:ext cx="720656" cy="888592"/>
            </a:xfrm>
            <a:prstGeom prst="rect">
              <a:avLst/>
            </a:prstGeom>
          </p:spPr>
        </p:pic>
        <p:sp>
          <p:nvSpPr>
            <p:cNvPr id="9" name="Tekstvak 8">
              <a:extLst>
                <a:ext uri="{FF2B5EF4-FFF2-40B4-BE49-F238E27FC236}">
                  <a16:creationId xmlns:a16="http://schemas.microsoft.com/office/drawing/2014/main" id="{C5779A62-829E-45A2-9F03-4B3EF0B3F853}"/>
                </a:ext>
              </a:extLst>
            </p:cNvPr>
            <p:cNvSpPr txBox="1"/>
            <p:nvPr/>
          </p:nvSpPr>
          <p:spPr>
            <a:xfrm>
              <a:off x="9868338" y="2946702"/>
              <a:ext cx="530328" cy="375552"/>
            </a:xfrm>
            <a:prstGeom prst="rect">
              <a:avLst/>
            </a:prstGeom>
            <a:noFill/>
          </p:spPr>
          <p:txBody>
            <a:bodyPr wrap="square">
              <a:spAutoFit/>
            </a:bodyPr>
            <a:lstStyle/>
            <a:p>
              <a:pPr>
                <a:lnSpc>
                  <a:spcPct val="107000"/>
                </a:lnSpc>
                <a:spcAft>
                  <a:spcPts val="800"/>
                </a:spcAft>
              </a:pPr>
              <a:r>
                <a:rPr lang="nl-BE" sz="1800">
                  <a:solidFill>
                    <a:srgbClr val="595959"/>
                  </a:solidFill>
                  <a:effectLst/>
                  <a:latin typeface="Calibri" panose="020F0502020204030204" pitchFamily="34" charset="0"/>
                  <a:ea typeface="Trebuchet MS" panose="020B0603020202020204" pitchFamily="34" charset="0"/>
                  <a:cs typeface="Calibri" panose="020F0502020204030204" pitchFamily="34" charset="0"/>
                </a:rPr>
                <a:t>1.4</a:t>
              </a:r>
              <a:endParaRPr lang="nl-BE" sz="1800">
                <a:solidFill>
                  <a:srgbClr val="595959"/>
                </a:solidFill>
                <a:effectLst/>
                <a:latin typeface="Calibri" panose="020F0502020204030204" pitchFamily="34" charset="0"/>
                <a:ea typeface="Calibri" panose="020F0502020204030204" pitchFamily="34" charset="0"/>
                <a:cs typeface="Times New Roman" panose="02020603050405020304" pitchFamily="18" charset="0"/>
              </a:endParaRPr>
            </a:p>
          </p:txBody>
        </p:sp>
      </p:grpSp>
      <p:sp>
        <p:nvSpPr>
          <p:cNvPr id="14" name="Tekstvak 13">
            <a:extLst>
              <a:ext uri="{FF2B5EF4-FFF2-40B4-BE49-F238E27FC236}">
                <a16:creationId xmlns:a16="http://schemas.microsoft.com/office/drawing/2014/main" id="{C65EDF9D-318A-4C16-A7E5-964D4B25A527}"/>
              </a:ext>
            </a:extLst>
          </p:cNvPr>
          <p:cNvSpPr txBox="1"/>
          <p:nvPr/>
        </p:nvSpPr>
        <p:spPr>
          <a:xfrm>
            <a:off x="1149531" y="1858471"/>
            <a:ext cx="9170126" cy="1678729"/>
          </a:xfrm>
          <a:prstGeom prst="rect">
            <a:avLst/>
          </a:prstGeom>
          <a:noFill/>
        </p:spPr>
        <p:txBody>
          <a:bodyPr wrap="square">
            <a:spAutoFit/>
          </a:bodyPr>
          <a:lstStyle/>
          <a:p>
            <a:pPr>
              <a:lnSpc>
                <a:spcPct val="107000"/>
              </a:lnSpc>
              <a:spcAft>
                <a:spcPts val="800"/>
              </a:spcAft>
            </a:pPr>
            <a:r>
              <a:rPr lang="nl-BE" sz="1800">
                <a:solidFill>
                  <a:srgbClr val="595959"/>
                </a:solidFill>
                <a:effectLst/>
                <a:latin typeface="Calibri" panose="020F0502020204030204" pitchFamily="34" charset="0"/>
                <a:ea typeface="Trebuchet MS" panose="020B0603020202020204" pitchFamily="34" charset="0"/>
                <a:cs typeface="Calibri" panose="020F0502020204030204" pitchFamily="34" charset="0"/>
              </a:rPr>
              <a:t>De nieuwe leerplannen laten toe om te differentiëren op verschillende manieren</a:t>
            </a:r>
            <a:endParaRPr lang="nl-BE" sz="1800">
              <a:solidFill>
                <a:srgbClr val="595959"/>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Clr>
                <a:srgbClr val="595959"/>
              </a:buClr>
              <a:buFont typeface="Symbol" panose="05050102010706020507" pitchFamily="18" charset="2"/>
              <a:buChar char=""/>
            </a:pPr>
            <a:r>
              <a:rPr lang="nl-BE" sz="1200">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verschillende inhoudelijke </a:t>
            </a:r>
            <a:r>
              <a:rPr lang="nl-BE" sz="1200" u="sng">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keuzes</a:t>
            </a:r>
            <a:r>
              <a:rPr lang="nl-BE" sz="1200">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a:t>
            </a:r>
          </a:p>
          <a:p>
            <a:pPr marL="342900" lvl="0" indent="-342900">
              <a:lnSpc>
                <a:spcPct val="107000"/>
              </a:lnSpc>
              <a:buClr>
                <a:srgbClr val="595959"/>
              </a:buClr>
              <a:buFont typeface="Symbol" panose="05050102010706020507" pitchFamily="18" charset="2"/>
              <a:buChar char=""/>
            </a:pPr>
            <a:r>
              <a:rPr lang="nl-BE" sz="1100">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doelen </a:t>
            </a:r>
            <a:r>
              <a:rPr lang="nl-BE" sz="1100" u="sng">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integreren</a:t>
            </a:r>
            <a:r>
              <a:rPr lang="nl-BE" sz="1100">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a:t>
            </a:r>
          </a:p>
          <a:p>
            <a:pPr marL="342900" lvl="0" indent="-342900">
              <a:lnSpc>
                <a:spcPct val="107000"/>
              </a:lnSpc>
              <a:buClr>
                <a:srgbClr val="595959"/>
              </a:buClr>
              <a:buFont typeface="Symbol" panose="05050102010706020507" pitchFamily="18" charset="2"/>
              <a:buChar char=""/>
            </a:pPr>
            <a:r>
              <a:rPr lang="nl-BE" sz="1200">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inhouden </a:t>
            </a:r>
            <a:r>
              <a:rPr lang="nl-BE" sz="1200" u="sng">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verbreden</a:t>
            </a:r>
            <a:r>
              <a:rPr lang="nl-BE" sz="1200">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 door andere contexten aan bod te laten komen;</a:t>
            </a:r>
          </a:p>
          <a:p>
            <a:pPr marL="342900" lvl="0" indent="-342900">
              <a:lnSpc>
                <a:spcPct val="107000"/>
              </a:lnSpc>
              <a:buClr>
                <a:srgbClr val="595959"/>
              </a:buClr>
              <a:buFont typeface="Symbol" panose="05050102010706020507" pitchFamily="18" charset="2"/>
              <a:buChar char=""/>
            </a:pPr>
            <a:r>
              <a:rPr lang="nl-BE" u="sng">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verdieping</a:t>
            </a:r>
            <a:r>
              <a:rPr lang="nl-BE">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 aanbieden;</a:t>
            </a:r>
          </a:p>
          <a:p>
            <a:pPr marL="342900" lvl="0" indent="-342900">
              <a:lnSpc>
                <a:spcPct val="107000"/>
              </a:lnSpc>
              <a:spcAft>
                <a:spcPts val="800"/>
              </a:spcAft>
              <a:buClr>
                <a:srgbClr val="595959"/>
              </a:buClr>
              <a:buFont typeface="Symbol" panose="05050102010706020507" pitchFamily="18" charset="2"/>
              <a:buChar char=""/>
            </a:pPr>
            <a:r>
              <a:rPr lang="nl-BE">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in te spelen op verschillen in het </a:t>
            </a:r>
            <a:r>
              <a:rPr lang="nl-BE" u="sng">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abstractievermogen</a:t>
            </a:r>
            <a:r>
              <a:rPr lang="nl-BE">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 van leerlingen.</a:t>
            </a:r>
            <a:endParaRPr lang="nl-BE" sz="1600">
              <a:solidFill>
                <a:srgbClr val="595959"/>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Rechthoek: afgeronde hoeken 6">
            <a:extLst>
              <a:ext uri="{FF2B5EF4-FFF2-40B4-BE49-F238E27FC236}">
                <a16:creationId xmlns:a16="http://schemas.microsoft.com/office/drawing/2014/main" id="{BF69F26B-1CFE-48E8-A698-45E5AF39B2D8}"/>
              </a:ext>
            </a:extLst>
          </p:cNvPr>
          <p:cNvSpPr/>
          <p:nvPr/>
        </p:nvSpPr>
        <p:spPr>
          <a:xfrm>
            <a:off x="1298448" y="3753644"/>
            <a:ext cx="3922776" cy="42522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1400"/>
              <a:t>LP Elektriciteit A-finaliteit</a:t>
            </a:r>
          </a:p>
        </p:txBody>
      </p:sp>
      <p:sp>
        <p:nvSpPr>
          <p:cNvPr id="15" name="Rechthoek: afgeronde hoeken 14">
            <a:extLst>
              <a:ext uri="{FF2B5EF4-FFF2-40B4-BE49-F238E27FC236}">
                <a16:creationId xmlns:a16="http://schemas.microsoft.com/office/drawing/2014/main" id="{D729E1DA-88C7-48F1-ABE7-15FA9E04DD53}"/>
              </a:ext>
            </a:extLst>
          </p:cNvPr>
          <p:cNvSpPr/>
          <p:nvPr/>
        </p:nvSpPr>
        <p:spPr>
          <a:xfrm>
            <a:off x="6760914" y="3753644"/>
            <a:ext cx="4793777" cy="42522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1400"/>
              <a:t>LP Elektrotechnieken D/A finaliteit</a:t>
            </a:r>
          </a:p>
        </p:txBody>
      </p:sp>
      <p:sp>
        <p:nvSpPr>
          <p:cNvPr id="17" name="Pijl: links/rechts 16">
            <a:extLst>
              <a:ext uri="{FF2B5EF4-FFF2-40B4-BE49-F238E27FC236}">
                <a16:creationId xmlns:a16="http://schemas.microsoft.com/office/drawing/2014/main" id="{18D06933-3657-4107-8638-07F7B3969B70}"/>
              </a:ext>
            </a:extLst>
          </p:cNvPr>
          <p:cNvSpPr/>
          <p:nvPr/>
        </p:nvSpPr>
        <p:spPr>
          <a:xfrm>
            <a:off x="5465420" y="4843248"/>
            <a:ext cx="862149" cy="243840"/>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24" name="Afbeelding 23">
            <a:extLst>
              <a:ext uri="{FF2B5EF4-FFF2-40B4-BE49-F238E27FC236}">
                <a16:creationId xmlns:a16="http://schemas.microsoft.com/office/drawing/2014/main" id="{739905D9-B2A1-4FA9-9F83-C63CE90AF982}"/>
              </a:ext>
            </a:extLst>
          </p:cNvPr>
          <p:cNvPicPr>
            <a:picLocks noChangeAspect="1"/>
          </p:cNvPicPr>
          <p:nvPr/>
        </p:nvPicPr>
        <p:blipFill>
          <a:blip r:embed="rId6"/>
          <a:stretch>
            <a:fillRect/>
          </a:stretch>
        </p:blipFill>
        <p:spPr>
          <a:xfrm>
            <a:off x="714261" y="5717518"/>
            <a:ext cx="5441815" cy="791787"/>
          </a:xfrm>
          <a:prstGeom prst="rect">
            <a:avLst/>
          </a:prstGeom>
        </p:spPr>
      </p:pic>
      <p:sp>
        <p:nvSpPr>
          <p:cNvPr id="6" name="Ovaal 5"/>
          <p:cNvSpPr/>
          <p:nvPr/>
        </p:nvSpPr>
        <p:spPr>
          <a:xfrm>
            <a:off x="1897039" y="4271749"/>
            <a:ext cx="1064525" cy="35484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8" name="Ovaal 17"/>
          <p:cNvSpPr/>
          <p:nvPr/>
        </p:nvSpPr>
        <p:spPr>
          <a:xfrm>
            <a:off x="7642503" y="4271749"/>
            <a:ext cx="1305018" cy="35484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2617702816"/>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ndertitel 1">
            <a:extLst>
              <a:ext uri="{FF2B5EF4-FFF2-40B4-BE49-F238E27FC236}">
                <a16:creationId xmlns:a16="http://schemas.microsoft.com/office/drawing/2014/main" id="{418A88E3-03FF-CF4C-A413-023FB4DD52E4}"/>
              </a:ext>
            </a:extLst>
          </p:cNvPr>
          <p:cNvSpPr>
            <a:spLocks noGrp="1"/>
          </p:cNvSpPr>
          <p:nvPr>
            <p:ph type="subTitle" idx="1"/>
          </p:nvPr>
        </p:nvSpPr>
        <p:spPr>
          <a:xfrm>
            <a:off x="1127216" y="3024862"/>
            <a:ext cx="9123689" cy="1206630"/>
          </a:xfrm>
        </p:spPr>
        <p:txBody>
          <a:bodyPr>
            <a:normAutofit fontScale="47500" lnSpcReduction="20000"/>
          </a:bodyPr>
          <a:lstStyle/>
          <a:p>
            <a:r>
              <a:rPr lang="nl-BE" sz="3600"/>
              <a:t>Leerplandoelen STEM</a:t>
            </a:r>
          </a:p>
          <a:p>
            <a:endParaRPr lang="nl-BE" sz="3600"/>
          </a:p>
          <a:p>
            <a:r>
              <a:rPr lang="nl-NL" sz="2300" b="1" i="1"/>
              <a:t>worden op een geïntegreerde manier aangereikt in verschillende contexten.</a:t>
            </a:r>
          </a:p>
          <a:p>
            <a:endParaRPr lang="nl-NL" sz="2300" b="1" i="1"/>
          </a:p>
          <a:p>
            <a:r>
              <a:rPr lang="nl-BE" sz="2400" i="1">
                <a:latin typeface="vag_rounded_black_ssibold"/>
              </a:rPr>
              <a:t>Logische verbanden leren leggen met vakken uit de basisvorming is een belangrijk kenmerk van het geïntegreerd </a:t>
            </a:r>
            <a:r>
              <a:rPr lang="nl-BE" sz="2400">
                <a:latin typeface="vag_rounded_black_ssibold"/>
              </a:rPr>
              <a:t>leerproces.</a:t>
            </a:r>
          </a:p>
          <a:p>
            <a:endParaRPr lang="nl-NL" sz="2300" b="1" i="1"/>
          </a:p>
          <a:p>
            <a:endParaRPr lang="nl-BE" sz="3600"/>
          </a:p>
          <a:p>
            <a:endParaRPr lang="nl-BE" sz="3600"/>
          </a:p>
        </p:txBody>
      </p:sp>
      <p:pic>
        <p:nvPicPr>
          <p:cNvPr id="5" name="Afbeelding 4">
            <a:extLst>
              <a:ext uri="{FF2B5EF4-FFF2-40B4-BE49-F238E27FC236}">
                <a16:creationId xmlns:a16="http://schemas.microsoft.com/office/drawing/2014/main" id="{FE4C87DE-827E-4224-9CC2-DA1188A3513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62069" y="4267671"/>
            <a:ext cx="2653982" cy="2249665"/>
          </a:xfrm>
          <a:prstGeom prst="rect">
            <a:avLst/>
          </a:prstGeom>
        </p:spPr>
      </p:pic>
    </p:spTree>
    <p:extLst>
      <p:ext uri="{BB962C8B-B14F-4D97-AF65-F5344CB8AC3E}">
        <p14:creationId xmlns:p14="http://schemas.microsoft.com/office/powerpoint/2010/main" val="2621031939"/>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FC632E39-6D7B-7E47-BF23-1A10D77EB5C1}"/>
              </a:ext>
            </a:extLst>
          </p:cNvPr>
          <p:cNvSpPr>
            <a:spLocks noGrp="1"/>
          </p:cNvSpPr>
          <p:nvPr>
            <p:ph type="sldNum" sz="quarter" idx="11"/>
          </p:nvPr>
        </p:nvSpPr>
        <p:spPr/>
        <p:txBody>
          <a:bodyPr/>
          <a:lstStyle/>
          <a:p>
            <a:fld id="{189E3A5C-986B-47BE-8F96-3787467B82A8}" type="slidenum">
              <a:rPr lang="nl-BE" smtClean="0">
                <a:solidFill>
                  <a:prstClr val="white"/>
                </a:solidFill>
              </a:rPr>
              <a:pPr/>
              <a:t>22</a:t>
            </a:fld>
            <a:endParaRPr lang="nl-BE">
              <a:solidFill>
                <a:prstClr val="white"/>
              </a:solidFill>
            </a:endParaRPr>
          </a:p>
        </p:txBody>
      </p:sp>
      <p:sp>
        <p:nvSpPr>
          <p:cNvPr id="3" name="Titel 2">
            <a:extLst>
              <a:ext uri="{FF2B5EF4-FFF2-40B4-BE49-F238E27FC236}">
                <a16:creationId xmlns:a16="http://schemas.microsoft.com/office/drawing/2014/main" id="{0C52D6AF-1805-524D-A795-205F95FBE524}"/>
              </a:ext>
            </a:extLst>
          </p:cNvPr>
          <p:cNvSpPr>
            <a:spLocks noGrp="1"/>
          </p:cNvSpPr>
          <p:nvPr>
            <p:ph type="title"/>
          </p:nvPr>
        </p:nvSpPr>
        <p:spPr/>
        <p:txBody>
          <a:bodyPr/>
          <a:lstStyle/>
          <a:p>
            <a:r>
              <a:rPr lang="nl-NL"/>
              <a:t>STEM- doelen  </a:t>
            </a:r>
            <a:r>
              <a:rPr lang="nl-NL" err="1"/>
              <a:t>lpd</a:t>
            </a:r>
            <a:r>
              <a:rPr lang="nl-NL"/>
              <a:t> 1-8</a:t>
            </a:r>
          </a:p>
        </p:txBody>
      </p:sp>
      <p:sp>
        <p:nvSpPr>
          <p:cNvPr id="4" name="Tekstvak 3">
            <a:extLst>
              <a:ext uri="{FF2B5EF4-FFF2-40B4-BE49-F238E27FC236}">
                <a16:creationId xmlns:a16="http://schemas.microsoft.com/office/drawing/2014/main" id="{92C84205-62D3-48FB-BABD-E3A5C4758915}"/>
              </a:ext>
            </a:extLst>
          </p:cNvPr>
          <p:cNvSpPr txBox="1"/>
          <p:nvPr/>
        </p:nvSpPr>
        <p:spPr>
          <a:xfrm>
            <a:off x="1037236" y="1260699"/>
            <a:ext cx="10405533"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1200" b="1"/>
              <a:t>De STEM doelen worden op een geïntegreerde manier aangereikt in verschillende contexten.</a:t>
            </a:r>
          </a:p>
          <a:p>
            <a:endParaRPr lang="nl-NL" sz="1200" b="1"/>
          </a:p>
        </p:txBody>
      </p:sp>
      <p:sp>
        <p:nvSpPr>
          <p:cNvPr id="11" name="Rechthoek: afgeronde hoeken 10">
            <a:extLst>
              <a:ext uri="{FF2B5EF4-FFF2-40B4-BE49-F238E27FC236}">
                <a16:creationId xmlns:a16="http://schemas.microsoft.com/office/drawing/2014/main" id="{92EDD0F5-CFC7-4ECE-B212-F65079204A17}"/>
              </a:ext>
            </a:extLst>
          </p:cNvPr>
          <p:cNvSpPr/>
          <p:nvPr/>
        </p:nvSpPr>
        <p:spPr>
          <a:xfrm>
            <a:off x="3727493" y="6004172"/>
            <a:ext cx="5431336" cy="42522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nl-BE" sz="1200"/>
              <a:t>LL leren om betrouwbare verklaringen en oplossingen te ontwikkelen</a:t>
            </a:r>
          </a:p>
        </p:txBody>
      </p:sp>
      <p:sp>
        <p:nvSpPr>
          <p:cNvPr id="8" name="Zeshoek 7">
            <a:extLst>
              <a:ext uri="{FF2B5EF4-FFF2-40B4-BE49-F238E27FC236}">
                <a16:creationId xmlns:a16="http://schemas.microsoft.com/office/drawing/2014/main" id="{2D1D8648-879F-4D62-947A-A55B3A21209A}"/>
              </a:ext>
            </a:extLst>
          </p:cNvPr>
          <p:cNvSpPr/>
          <p:nvPr/>
        </p:nvSpPr>
        <p:spPr>
          <a:xfrm>
            <a:off x="10974012" y="440768"/>
            <a:ext cx="1030706" cy="802104"/>
          </a:xfrm>
          <a:prstGeom prst="hexagon">
            <a:avLst/>
          </a:prstGeom>
          <a:gradFill flip="none" rotWithShape="1">
            <a:gsLst>
              <a:gs pos="55000">
                <a:srgbClr val="00FFFF">
                  <a:lumMod val="95000"/>
                </a:srgbClr>
              </a:gs>
              <a:gs pos="62000">
                <a:schemeClr val="bg1">
                  <a:lumMod val="85000"/>
                </a:schemeClr>
              </a:gs>
            </a:gsLst>
            <a:path path="circle">
              <a:fillToRect l="50000" t="50000" r="50000" b="50000"/>
            </a:path>
            <a:tileRect/>
          </a:gradFill>
          <a:ln>
            <a:gradFill>
              <a:gsLst>
                <a:gs pos="0">
                  <a:srgbClr val="81C624"/>
                </a:gs>
                <a:gs pos="100000">
                  <a:schemeClr val="accent5">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800">
                <a:solidFill>
                  <a:srgbClr val="FF0000"/>
                </a:solidFill>
              </a:rPr>
              <a:t>STEM doelen</a:t>
            </a:r>
          </a:p>
        </p:txBody>
      </p:sp>
      <p:pic>
        <p:nvPicPr>
          <p:cNvPr id="10" name="Afbeelding 9"/>
          <p:cNvPicPr>
            <a:picLocks noChangeAspect="1"/>
          </p:cNvPicPr>
          <p:nvPr/>
        </p:nvPicPr>
        <p:blipFill>
          <a:blip r:embed="rId3"/>
          <a:stretch>
            <a:fillRect/>
          </a:stretch>
        </p:blipFill>
        <p:spPr>
          <a:xfrm>
            <a:off x="1945388" y="1517382"/>
            <a:ext cx="8017309" cy="3624263"/>
          </a:xfrm>
          <a:prstGeom prst="rect">
            <a:avLst/>
          </a:prstGeom>
        </p:spPr>
      </p:pic>
      <p:pic>
        <p:nvPicPr>
          <p:cNvPr id="13" name="Afbeelding 12"/>
          <p:cNvPicPr>
            <a:picLocks noChangeAspect="1"/>
          </p:cNvPicPr>
          <p:nvPr/>
        </p:nvPicPr>
        <p:blipFill>
          <a:blip r:embed="rId4"/>
          <a:stretch>
            <a:fillRect/>
          </a:stretch>
        </p:blipFill>
        <p:spPr>
          <a:xfrm>
            <a:off x="2909241" y="2188289"/>
            <a:ext cx="6533252" cy="3672840"/>
          </a:xfrm>
          <a:prstGeom prst="rect">
            <a:avLst/>
          </a:prstGeom>
        </p:spPr>
      </p:pic>
      <p:sp>
        <p:nvSpPr>
          <p:cNvPr id="7" name="Rechthoek: afgeronde hoeken 6"/>
          <p:cNvSpPr/>
          <p:nvPr/>
        </p:nvSpPr>
        <p:spPr>
          <a:xfrm>
            <a:off x="5699793" y="3729052"/>
            <a:ext cx="1326382" cy="128389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1100"/>
              <a:t>Hoe kunnen we het energieverbruik in het ELT-lokaal optimaliseren? </a:t>
            </a:r>
          </a:p>
        </p:txBody>
      </p:sp>
      <p:pic>
        <p:nvPicPr>
          <p:cNvPr id="5122" name="Picture 2" descr="Elektriciteitsverbruik meten - geen energierekening meer: energie +  woonhuis van de fam. Kriegsman in Ootmarsum">
            <a:extLst>
              <a:ext uri="{FF2B5EF4-FFF2-40B4-BE49-F238E27FC236}">
                <a16:creationId xmlns:a16="http://schemas.microsoft.com/office/drawing/2014/main" id="{A0D1CD9E-7060-6447-8622-F03D720211F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148000" y="4106265"/>
            <a:ext cx="1047343" cy="540456"/>
          </a:xfrm>
          <a:prstGeom prst="rect">
            <a:avLst/>
          </a:prstGeom>
          <a:noFill/>
          <a:extLst>
            <a:ext uri="{909E8E84-426E-40DD-AFC4-6F175D3DCCD1}">
              <a14:hiddenFill xmlns:a14="http://schemas.microsoft.com/office/drawing/2010/main">
                <a:solidFill>
                  <a:srgbClr val="FFFFFF"/>
                </a:solidFill>
              </a14:hiddenFill>
            </a:ext>
          </a:extLst>
        </p:spPr>
      </p:pic>
      <p:sp>
        <p:nvSpPr>
          <p:cNvPr id="22" name="Rechthoek: afgeronde hoeken 10">
            <a:extLst>
              <a:ext uri="{FF2B5EF4-FFF2-40B4-BE49-F238E27FC236}">
                <a16:creationId xmlns:a16="http://schemas.microsoft.com/office/drawing/2014/main" id="{7CEB83A8-BF76-8A42-A94C-9E4ED34A5902}"/>
              </a:ext>
            </a:extLst>
          </p:cNvPr>
          <p:cNvSpPr/>
          <p:nvPr/>
        </p:nvSpPr>
        <p:spPr>
          <a:xfrm>
            <a:off x="224189" y="6572443"/>
            <a:ext cx="5644048" cy="26708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nl-BE" sz="1200"/>
              <a:t>Gemeenschappelijk leerplan ICT: in tabellen opzoeken (energieleveranciers …)</a:t>
            </a:r>
          </a:p>
        </p:txBody>
      </p:sp>
      <p:pic>
        <p:nvPicPr>
          <p:cNvPr id="2050" name="Picture 2" descr="2-Wire Energie monitors in de praktijk | 2-Wire">
            <a:extLst>
              <a:ext uri="{FF2B5EF4-FFF2-40B4-BE49-F238E27FC236}">
                <a16:creationId xmlns:a16="http://schemas.microsoft.com/office/drawing/2014/main" id="{738E393F-1587-FE4E-9474-8CFB10A3B33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812" y="4646721"/>
            <a:ext cx="3287395" cy="10873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4792426"/>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FC632E39-6D7B-7E47-BF23-1A10D77EB5C1}"/>
              </a:ext>
            </a:extLst>
          </p:cNvPr>
          <p:cNvSpPr>
            <a:spLocks noGrp="1"/>
          </p:cNvSpPr>
          <p:nvPr>
            <p:ph type="sldNum" sz="quarter" idx="11"/>
          </p:nvPr>
        </p:nvSpPr>
        <p:spPr/>
        <p:txBody>
          <a:bodyPr/>
          <a:lstStyle/>
          <a:p>
            <a:fld id="{189E3A5C-986B-47BE-8F96-3787467B82A8}" type="slidenum">
              <a:rPr lang="nl-BE" smtClean="0">
                <a:solidFill>
                  <a:prstClr val="white"/>
                </a:solidFill>
              </a:rPr>
              <a:pPr/>
              <a:t>23</a:t>
            </a:fld>
            <a:endParaRPr lang="nl-BE">
              <a:solidFill>
                <a:prstClr val="white"/>
              </a:solidFill>
            </a:endParaRPr>
          </a:p>
        </p:txBody>
      </p:sp>
      <p:sp>
        <p:nvSpPr>
          <p:cNvPr id="3" name="Titel 2">
            <a:extLst>
              <a:ext uri="{FF2B5EF4-FFF2-40B4-BE49-F238E27FC236}">
                <a16:creationId xmlns:a16="http://schemas.microsoft.com/office/drawing/2014/main" id="{0C52D6AF-1805-524D-A795-205F95FBE524}"/>
              </a:ext>
            </a:extLst>
          </p:cNvPr>
          <p:cNvSpPr>
            <a:spLocks noGrp="1"/>
          </p:cNvSpPr>
          <p:nvPr>
            <p:ph type="title"/>
          </p:nvPr>
        </p:nvSpPr>
        <p:spPr/>
        <p:txBody>
          <a:bodyPr/>
          <a:lstStyle/>
          <a:p>
            <a:r>
              <a:rPr lang="nl-NL"/>
              <a:t>STEM- doelen  </a:t>
            </a:r>
            <a:r>
              <a:rPr lang="nl-NL" err="1"/>
              <a:t>lpd</a:t>
            </a:r>
            <a:r>
              <a:rPr lang="nl-NL"/>
              <a:t> 1-8</a:t>
            </a:r>
          </a:p>
        </p:txBody>
      </p:sp>
      <p:sp>
        <p:nvSpPr>
          <p:cNvPr id="4" name="Tekstvak 3">
            <a:extLst>
              <a:ext uri="{FF2B5EF4-FFF2-40B4-BE49-F238E27FC236}">
                <a16:creationId xmlns:a16="http://schemas.microsoft.com/office/drawing/2014/main" id="{92C84205-62D3-48FB-BABD-E3A5C4758915}"/>
              </a:ext>
            </a:extLst>
          </p:cNvPr>
          <p:cNvSpPr txBox="1"/>
          <p:nvPr/>
        </p:nvSpPr>
        <p:spPr>
          <a:xfrm>
            <a:off x="1037236" y="1260699"/>
            <a:ext cx="10405533"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1200" b="1"/>
              <a:t>De STEM doelen worden op een geïntegreerde manier aangereikt in verschillende contexten.</a:t>
            </a:r>
          </a:p>
          <a:p>
            <a:endParaRPr lang="nl-NL" sz="1200" b="1"/>
          </a:p>
        </p:txBody>
      </p:sp>
      <p:sp>
        <p:nvSpPr>
          <p:cNvPr id="8" name="Zeshoek 7">
            <a:extLst>
              <a:ext uri="{FF2B5EF4-FFF2-40B4-BE49-F238E27FC236}">
                <a16:creationId xmlns:a16="http://schemas.microsoft.com/office/drawing/2014/main" id="{2D1D8648-879F-4D62-947A-A55B3A21209A}"/>
              </a:ext>
            </a:extLst>
          </p:cNvPr>
          <p:cNvSpPr/>
          <p:nvPr/>
        </p:nvSpPr>
        <p:spPr>
          <a:xfrm>
            <a:off x="10974012" y="440768"/>
            <a:ext cx="1030706" cy="802104"/>
          </a:xfrm>
          <a:prstGeom prst="hexagon">
            <a:avLst/>
          </a:prstGeom>
          <a:gradFill flip="none" rotWithShape="1">
            <a:gsLst>
              <a:gs pos="55000">
                <a:srgbClr val="00FFFF">
                  <a:lumMod val="95000"/>
                </a:srgbClr>
              </a:gs>
              <a:gs pos="62000">
                <a:schemeClr val="bg1">
                  <a:lumMod val="85000"/>
                </a:schemeClr>
              </a:gs>
            </a:gsLst>
            <a:path path="circle">
              <a:fillToRect l="50000" t="50000" r="50000" b="50000"/>
            </a:path>
            <a:tileRect/>
          </a:gradFill>
          <a:ln>
            <a:gradFill>
              <a:gsLst>
                <a:gs pos="0">
                  <a:srgbClr val="81C624"/>
                </a:gs>
                <a:gs pos="100000">
                  <a:schemeClr val="accent5">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800">
                <a:solidFill>
                  <a:srgbClr val="FF0000"/>
                </a:solidFill>
              </a:rPr>
              <a:t>STEM doelen</a:t>
            </a:r>
          </a:p>
        </p:txBody>
      </p:sp>
      <p:pic>
        <p:nvPicPr>
          <p:cNvPr id="7" name="Afbeelding 6"/>
          <p:cNvPicPr>
            <a:picLocks noChangeAspect="1"/>
          </p:cNvPicPr>
          <p:nvPr/>
        </p:nvPicPr>
        <p:blipFill>
          <a:blip r:embed="rId2"/>
          <a:stretch>
            <a:fillRect/>
          </a:stretch>
        </p:blipFill>
        <p:spPr>
          <a:xfrm>
            <a:off x="1005840" y="1642767"/>
            <a:ext cx="7402830" cy="3395006"/>
          </a:xfrm>
          <a:prstGeom prst="rect">
            <a:avLst/>
          </a:prstGeom>
        </p:spPr>
      </p:pic>
      <p:sp>
        <p:nvSpPr>
          <p:cNvPr id="11" name="Rechthoek: afgeronde hoeken 10">
            <a:extLst>
              <a:ext uri="{FF2B5EF4-FFF2-40B4-BE49-F238E27FC236}">
                <a16:creationId xmlns:a16="http://schemas.microsoft.com/office/drawing/2014/main" id="{92EDD0F5-CFC7-4ECE-B212-F65079204A17}"/>
              </a:ext>
            </a:extLst>
          </p:cNvPr>
          <p:cNvSpPr/>
          <p:nvPr/>
        </p:nvSpPr>
        <p:spPr>
          <a:xfrm>
            <a:off x="6476800" y="530009"/>
            <a:ext cx="3922776" cy="42522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nl-BE" sz="1200"/>
              <a:t>LL leren een dieper inzicht te krijgen in technische systemen en processen</a:t>
            </a:r>
          </a:p>
        </p:txBody>
      </p:sp>
      <p:sp>
        <p:nvSpPr>
          <p:cNvPr id="19" name="Rechthoek: afgeronde hoeken 18">
            <a:extLst>
              <a:ext uri="{FF2B5EF4-FFF2-40B4-BE49-F238E27FC236}">
                <a16:creationId xmlns:a16="http://schemas.microsoft.com/office/drawing/2014/main" id="{3D40E448-E533-4C48-A358-B07B973D2830}"/>
              </a:ext>
            </a:extLst>
          </p:cNvPr>
          <p:cNvSpPr/>
          <p:nvPr/>
        </p:nvSpPr>
        <p:spPr>
          <a:xfrm>
            <a:off x="8824909" y="1781035"/>
            <a:ext cx="2449342" cy="41185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nl-BE" sz="1000"/>
              <a:t>Werking differentieelschakelaaar</a:t>
            </a:r>
          </a:p>
        </p:txBody>
      </p:sp>
      <p:pic>
        <p:nvPicPr>
          <p:cNvPr id="6146" name="Picture 2" descr="TechnologieDifferentieelschakelaar,-automaatmim-bam-der-cor- 2de graad">
            <a:extLst>
              <a:ext uri="{FF2B5EF4-FFF2-40B4-BE49-F238E27FC236}">
                <a16:creationId xmlns:a16="http://schemas.microsoft.com/office/drawing/2014/main" id="{37D2CA62-F6CC-C541-A94A-BDF6B4CA4F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84951" y="2539256"/>
            <a:ext cx="3289300" cy="2463800"/>
          </a:xfrm>
          <a:prstGeom prst="rect">
            <a:avLst/>
          </a:prstGeom>
          <a:noFill/>
          <a:extLst>
            <a:ext uri="{909E8E84-426E-40DD-AFC4-6F175D3DCCD1}">
              <a14:hiddenFill xmlns:a14="http://schemas.microsoft.com/office/drawing/2010/main">
                <a:solidFill>
                  <a:srgbClr val="FFFFFF"/>
                </a:solidFill>
              </a14:hiddenFill>
            </a:ext>
          </a:extLst>
        </p:spPr>
      </p:pic>
      <p:sp>
        <p:nvSpPr>
          <p:cNvPr id="20" name="Rechthoek: afgeronde hoeken 18">
            <a:extLst>
              <a:ext uri="{FF2B5EF4-FFF2-40B4-BE49-F238E27FC236}">
                <a16:creationId xmlns:a16="http://schemas.microsoft.com/office/drawing/2014/main" id="{8959A40A-E3DE-6845-B382-F6456A70C265}"/>
              </a:ext>
            </a:extLst>
          </p:cNvPr>
          <p:cNvSpPr/>
          <p:nvPr/>
        </p:nvSpPr>
        <p:spPr>
          <a:xfrm>
            <a:off x="4297435" y="3684680"/>
            <a:ext cx="2449342" cy="41185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nl-BE" sz="1000"/>
              <a:t>Stroom en Coulomb-lading</a:t>
            </a:r>
          </a:p>
        </p:txBody>
      </p:sp>
      <p:pic>
        <p:nvPicPr>
          <p:cNvPr id="6148" name="Picture 4" descr="Waterkrachtcentrale - Wikipedia">
            <a:extLst>
              <a:ext uri="{FF2B5EF4-FFF2-40B4-BE49-F238E27FC236}">
                <a16:creationId xmlns:a16="http://schemas.microsoft.com/office/drawing/2014/main" id="{4ADB3FCB-8C47-0945-AF7F-52F4797FEB6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6113" y="5037773"/>
            <a:ext cx="2182101" cy="1478713"/>
          </a:xfrm>
          <a:prstGeom prst="rect">
            <a:avLst/>
          </a:prstGeom>
          <a:noFill/>
          <a:extLst>
            <a:ext uri="{909E8E84-426E-40DD-AFC4-6F175D3DCCD1}">
              <a14:hiddenFill xmlns:a14="http://schemas.microsoft.com/office/drawing/2010/main">
                <a:solidFill>
                  <a:srgbClr val="FFFFFF"/>
                </a:solidFill>
              </a14:hiddenFill>
            </a:ext>
          </a:extLst>
        </p:spPr>
      </p:pic>
      <p:sp>
        <p:nvSpPr>
          <p:cNvPr id="22" name="Rechthoek: afgeronde hoeken 18">
            <a:extLst>
              <a:ext uri="{FF2B5EF4-FFF2-40B4-BE49-F238E27FC236}">
                <a16:creationId xmlns:a16="http://schemas.microsoft.com/office/drawing/2014/main" id="{166093F2-86F4-0A4B-BE4E-89E238E1E928}"/>
              </a:ext>
            </a:extLst>
          </p:cNvPr>
          <p:cNvSpPr/>
          <p:nvPr/>
        </p:nvSpPr>
        <p:spPr>
          <a:xfrm>
            <a:off x="1590077" y="5037773"/>
            <a:ext cx="2449342" cy="41185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nl-BE" sz="1000"/>
              <a:t>Waterkrachtcentrale</a:t>
            </a:r>
          </a:p>
        </p:txBody>
      </p:sp>
      <p:pic>
        <p:nvPicPr>
          <p:cNvPr id="6150" name="Picture 6" descr="Bijlage B">
            <a:extLst>
              <a:ext uri="{FF2B5EF4-FFF2-40B4-BE49-F238E27FC236}">
                <a16:creationId xmlns:a16="http://schemas.microsoft.com/office/drawing/2014/main" id="{E38177D0-7C23-3146-9A03-675A07F666E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44666" y="5208313"/>
            <a:ext cx="2961682" cy="1658542"/>
          </a:xfrm>
          <a:prstGeom prst="rect">
            <a:avLst/>
          </a:prstGeom>
          <a:noFill/>
          <a:extLst>
            <a:ext uri="{909E8E84-426E-40DD-AFC4-6F175D3DCCD1}">
              <a14:hiddenFill xmlns:a14="http://schemas.microsoft.com/office/drawing/2010/main">
                <a:solidFill>
                  <a:srgbClr val="FFFFFF"/>
                </a:solidFill>
              </a14:hiddenFill>
            </a:ext>
          </a:extLst>
        </p:spPr>
      </p:pic>
      <p:sp>
        <p:nvSpPr>
          <p:cNvPr id="23" name="Rechthoek: afgeronde hoeken 18">
            <a:extLst>
              <a:ext uri="{FF2B5EF4-FFF2-40B4-BE49-F238E27FC236}">
                <a16:creationId xmlns:a16="http://schemas.microsoft.com/office/drawing/2014/main" id="{E8EF234D-75AB-D449-905E-5E09B2C7A36D}"/>
              </a:ext>
            </a:extLst>
          </p:cNvPr>
          <p:cNvSpPr/>
          <p:nvPr/>
        </p:nvSpPr>
        <p:spPr>
          <a:xfrm>
            <a:off x="4455658" y="4803376"/>
            <a:ext cx="2449342" cy="41185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nl-BE" sz="1000"/>
              <a:t>Lokaal netwerk en Internettoegang</a:t>
            </a:r>
          </a:p>
        </p:txBody>
      </p:sp>
      <p:pic>
        <p:nvPicPr>
          <p:cNvPr id="6152" name="Picture 8" descr="A Model for Successful IoT Security Assessment | WhiteHat Security">
            <a:extLst>
              <a:ext uri="{FF2B5EF4-FFF2-40B4-BE49-F238E27FC236}">
                <a16:creationId xmlns:a16="http://schemas.microsoft.com/office/drawing/2014/main" id="{CCFEC423-8B38-5A48-9B3E-D7AAD133FCD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50408" y="5462976"/>
            <a:ext cx="3598344" cy="1417225"/>
          </a:xfrm>
          <a:prstGeom prst="rect">
            <a:avLst/>
          </a:prstGeom>
          <a:noFill/>
          <a:extLst>
            <a:ext uri="{909E8E84-426E-40DD-AFC4-6F175D3DCCD1}">
              <a14:hiddenFill xmlns:a14="http://schemas.microsoft.com/office/drawing/2010/main">
                <a:solidFill>
                  <a:srgbClr val="FFFFFF"/>
                </a:solidFill>
              </a14:hiddenFill>
            </a:ext>
          </a:extLst>
        </p:spPr>
      </p:pic>
      <p:sp>
        <p:nvSpPr>
          <p:cNvPr id="26" name="Rechthoek: afgeronde hoeken 18">
            <a:extLst>
              <a:ext uri="{FF2B5EF4-FFF2-40B4-BE49-F238E27FC236}">
                <a16:creationId xmlns:a16="http://schemas.microsoft.com/office/drawing/2014/main" id="{0B056EEC-8BC0-E940-BFA2-6D7515BB7CDE}"/>
              </a:ext>
            </a:extLst>
          </p:cNvPr>
          <p:cNvSpPr/>
          <p:nvPr/>
        </p:nvSpPr>
        <p:spPr>
          <a:xfrm>
            <a:off x="8821420" y="5051119"/>
            <a:ext cx="2449342" cy="41185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nl-BE" sz="1000"/>
              <a:t>Internet Of Things (IoT) architectuur</a:t>
            </a:r>
          </a:p>
        </p:txBody>
      </p:sp>
    </p:spTree>
    <p:extLst>
      <p:ext uri="{BB962C8B-B14F-4D97-AF65-F5344CB8AC3E}">
        <p14:creationId xmlns:p14="http://schemas.microsoft.com/office/powerpoint/2010/main" val="1309156527"/>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2" grpId="0" animBg="1"/>
      <p:bldP spid="23" grpId="0" animBg="1"/>
      <p:bldP spid="2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FC632E39-6D7B-7E47-BF23-1A10D77EB5C1}"/>
              </a:ext>
            </a:extLst>
          </p:cNvPr>
          <p:cNvSpPr>
            <a:spLocks noGrp="1"/>
          </p:cNvSpPr>
          <p:nvPr>
            <p:ph type="sldNum" sz="quarter" idx="11"/>
          </p:nvPr>
        </p:nvSpPr>
        <p:spPr/>
        <p:txBody>
          <a:bodyPr/>
          <a:lstStyle/>
          <a:p>
            <a:fld id="{189E3A5C-986B-47BE-8F96-3787467B82A8}" type="slidenum">
              <a:rPr lang="nl-BE" smtClean="0">
                <a:solidFill>
                  <a:prstClr val="white"/>
                </a:solidFill>
              </a:rPr>
              <a:pPr/>
              <a:t>24</a:t>
            </a:fld>
            <a:endParaRPr lang="nl-BE">
              <a:solidFill>
                <a:prstClr val="white"/>
              </a:solidFill>
            </a:endParaRPr>
          </a:p>
        </p:txBody>
      </p:sp>
      <p:sp>
        <p:nvSpPr>
          <p:cNvPr id="3" name="Titel 2">
            <a:extLst>
              <a:ext uri="{FF2B5EF4-FFF2-40B4-BE49-F238E27FC236}">
                <a16:creationId xmlns:a16="http://schemas.microsoft.com/office/drawing/2014/main" id="{0C52D6AF-1805-524D-A795-205F95FBE524}"/>
              </a:ext>
            </a:extLst>
          </p:cNvPr>
          <p:cNvSpPr>
            <a:spLocks noGrp="1"/>
          </p:cNvSpPr>
          <p:nvPr>
            <p:ph type="title"/>
          </p:nvPr>
        </p:nvSpPr>
        <p:spPr/>
        <p:txBody>
          <a:bodyPr/>
          <a:lstStyle/>
          <a:p>
            <a:r>
              <a:rPr lang="nl-NL"/>
              <a:t>STEM- doelen  </a:t>
            </a:r>
            <a:r>
              <a:rPr lang="nl-NL" err="1"/>
              <a:t>lpd</a:t>
            </a:r>
            <a:r>
              <a:rPr lang="nl-NL"/>
              <a:t> 1-8</a:t>
            </a:r>
          </a:p>
        </p:txBody>
      </p:sp>
      <p:sp>
        <p:nvSpPr>
          <p:cNvPr id="4" name="Tekstvak 3">
            <a:extLst>
              <a:ext uri="{FF2B5EF4-FFF2-40B4-BE49-F238E27FC236}">
                <a16:creationId xmlns:a16="http://schemas.microsoft.com/office/drawing/2014/main" id="{92C84205-62D3-48FB-BABD-E3A5C4758915}"/>
              </a:ext>
            </a:extLst>
          </p:cNvPr>
          <p:cNvSpPr txBox="1"/>
          <p:nvPr/>
        </p:nvSpPr>
        <p:spPr>
          <a:xfrm>
            <a:off x="1037236" y="1260699"/>
            <a:ext cx="10405533"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1200" b="1"/>
              <a:t>De STEM doelen worden op een geïntegreerde manier aangereikt in verschillende contexten.</a:t>
            </a:r>
          </a:p>
          <a:p>
            <a:endParaRPr lang="nl-NL" sz="1200" b="1"/>
          </a:p>
        </p:txBody>
      </p:sp>
      <p:sp>
        <p:nvSpPr>
          <p:cNvPr id="8" name="Zeshoek 7">
            <a:extLst>
              <a:ext uri="{FF2B5EF4-FFF2-40B4-BE49-F238E27FC236}">
                <a16:creationId xmlns:a16="http://schemas.microsoft.com/office/drawing/2014/main" id="{2D1D8648-879F-4D62-947A-A55B3A21209A}"/>
              </a:ext>
            </a:extLst>
          </p:cNvPr>
          <p:cNvSpPr/>
          <p:nvPr/>
        </p:nvSpPr>
        <p:spPr>
          <a:xfrm>
            <a:off x="10974012" y="440768"/>
            <a:ext cx="1030706" cy="802104"/>
          </a:xfrm>
          <a:prstGeom prst="hexagon">
            <a:avLst/>
          </a:prstGeom>
          <a:gradFill flip="none" rotWithShape="1">
            <a:gsLst>
              <a:gs pos="55000">
                <a:srgbClr val="00FFFF">
                  <a:lumMod val="95000"/>
                </a:srgbClr>
              </a:gs>
              <a:gs pos="62000">
                <a:schemeClr val="bg1">
                  <a:lumMod val="85000"/>
                </a:schemeClr>
              </a:gs>
            </a:gsLst>
            <a:path path="circle">
              <a:fillToRect l="50000" t="50000" r="50000" b="50000"/>
            </a:path>
            <a:tileRect/>
          </a:gradFill>
          <a:ln>
            <a:gradFill>
              <a:gsLst>
                <a:gs pos="0">
                  <a:srgbClr val="81C624"/>
                </a:gs>
                <a:gs pos="100000">
                  <a:schemeClr val="accent5">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800">
                <a:solidFill>
                  <a:srgbClr val="FF0000"/>
                </a:solidFill>
              </a:rPr>
              <a:t>STEM doelen</a:t>
            </a:r>
          </a:p>
        </p:txBody>
      </p:sp>
      <p:sp>
        <p:nvSpPr>
          <p:cNvPr id="11" name="Rechthoek: afgeronde hoeken 10">
            <a:extLst>
              <a:ext uri="{FF2B5EF4-FFF2-40B4-BE49-F238E27FC236}">
                <a16:creationId xmlns:a16="http://schemas.microsoft.com/office/drawing/2014/main" id="{92EDD0F5-CFC7-4ECE-B212-F65079204A17}"/>
              </a:ext>
            </a:extLst>
          </p:cNvPr>
          <p:cNvSpPr/>
          <p:nvPr/>
        </p:nvSpPr>
        <p:spPr>
          <a:xfrm>
            <a:off x="5897880" y="457200"/>
            <a:ext cx="4440736" cy="71627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nl-BE" sz="1200"/>
              <a:t>LL leren meetinstrumenten in diverse contexten te gebruiken en de waarden op een correcte manier nauwkeurig af te lezen.</a:t>
            </a:r>
          </a:p>
        </p:txBody>
      </p:sp>
      <p:pic>
        <p:nvPicPr>
          <p:cNvPr id="5" name="Afbeelding 4"/>
          <p:cNvPicPr>
            <a:picLocks noChangeAspect="1"/>
          </p:cNvPicPr>
          <p:nvPr/>
        </p:nvPicPr>
        <p:blipFill>
          <a:blip r:embed="rId2"/>
          <a:stretch>
            <a:fillRect/>
          </a:stretch>
        </p:blipFill>
        <p:spPr>
          <a:xfrm>
            <a:off x="986644" y="1641157"/>
            <a:ext cx="8251547" cy="1041083"/>
          </a:xfrm>
          <a:prstGeom prst="rect">
            <a:avLst/>
          </a:prstGeom>
        </p:spPr>
      </p:pic>
      <p:pic>
        <p:nvPicPr>
          <p:cNvPr id="21" name="Afbeelding 5" descr="Afbeelding met apparaat, meter&#10;&#10;Automatisch gegenereerde beschrijving"/>
          <p:cNvPicPr>
            <a:picLocks noChangeAspect="1"/>
          </p:cNvPicPr>
          <p:nvPr/>
        </p:nvPicPr>
        <p:blipFill>
          <a:blip r:embed="rId3"/>
          <a:stretch>
            <a:fillRect/>
          </a:stretch>
        </p:blipFill>
        <p:spPr>
          <a:xfrm>
            <a:off x="448512" y="2675556"/>
            <a:ext cx="1628775" cy="1695450"/>
          </a:xfrm>
          <a:prstGeom prst="rect">
            <a:avLst/>
          </a:prstGeom>
        </p:spPr>
      </p:pic>
      <p:pic>
        <p:nvPicPr>
          <p:cNvPr id="22" name="Afbeelding 7" descr="Afbeelding met apparaat&#10;&#10;Automatisch gegenereerde beschrijving"/>
          <p:cNvPicPr>
            <a:picLocks noChangeAspect="1"/>
          </p:cNvPicPr>
          <p:nvPr/>
        </p:nvPicPr>
        <p:blipFill>
          <a:blip r:embed="rId4"/>
          <a:stretch>
            <a:fillRect/>
          </a:stretch>
        </p:blipFill>
        <p:spPr>
          <a:xfrm>
            <a:off x="5615057" y="4367530"/>
            <a:ext cx="2200275" cy="1333500"/>
          </a:xfrm>
          <a:prstGeom prst="rect">
            <a:avLst/>
          </a:prstGeom>
        </p:spPr>
      </p:pic>
      <p:pic>
        <p:nvPicPr>
          <p:cNvPr id="25" name="Picture 6" descr="Momentsleutel 1/2&quot; 20 - 120 Nm"/>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78199" y="2652351"/>
            <a:ext cx="3429708" cy="1852042"/>
          </a:xfrm>
          <a:prstGeom prst="rect">
            <a:avLst/>
          </a:prstGeom>
          <a:noFill/>
          <a:extLst>
            <a:ext uri="{909E8E84-426E-40DD-AFC4-6F175D3DCCD1}">
              <a14:hiddenFill xmlns:a14="http://schemas.microsoft.com/office/drawing/2010/main">
                <a:solidFill>
                  <a:srgbClr val="FFFFFF"/>
                </a:solidFill>
              </a14:hiddenFill>
            </a:ext>
          </a:extLst>
        </p:spPr>
      </p:pic>
      <p:pic>
        <p:nvPicPr>
          <p:cNvPr id="13" name="Afbeelding 12"/>
          <p:cNvPicPr>
            <a:picLocks noChangeAspect="1"/>
          </p:cNvPicPr>
          <p:nvPr/>
        </p:nvPicPr>
        <p:blipFill>
          <a:blip r:embed="rId6"/>
          <a:stretch>
            <a:fillRect/>
          </a:stretch>
        </p:blipFill>
        <p:spPr>
          <a:xfrm>
            <a:off x="2072640" y="2609497"/>
            <a:ext cx="1231582" cy="1392907"/>
          </a:xfrm>
          <a:prstGeom prst="rect">
            <a:avLst/>
          </a:prstGeom>
        </p:spPr>
      </p:pic>
      <p:pic>
        <p:nvPicPr>
          <p:cNvPr id="15" name="Afbeelding 14">
            <a:extLst>
              <a:ext uri="{FF2B5EF4-FFF2-40B4-BE49-F238E27FC236}">
                <a16:creationId xmlns:a16="http://schemas.microsoft.com/office/drawing/2014/main" id="{041557A4-39AA-4716-A553-747DC6706ABB}"/>
              </a:ext>
            </a:extLst>
          </p:cNvPr>
          <p:cNvPicPr>
            <a:picLocks noChangeAspect="1"/>
          </p:cNvPicPr>
          <p:nvPr/>
        </p:nvPicPr>
        <p:blipFill>
          <a:blip r:embed="rId7"/>
          <a:stretch>
            <a:fillRect/>
          </a:stretch>
        </p:blipFill>
        <p:spPr>
          <a:xfrm>
            <a:off x="5615057" y="5512445"/>
            <a:ext cx="1597577" cy="675627"/>
          </a:xfrm>
          <a:prstGeom prst="rect">
            <a:avLst/>
          </a:prstGeom>
        </p:spPr>
      </p:pic>
      <p:pic>
        <p:nvPicPr>
          <p:cNvPr id="31" name="Afbeelding 30">
            <a:extLst>
              <a:ext uri="{FF2B5EF4-FFF2-40B4-BE49-F238E27FC236}">
                <a16:creationId xmlns:a16="http://schemas.microsoft.com/office/drawing/2014/main" id="{6A747F8E-22A7-4978-A24A-417DE21DFABF}"/>
              </a:ext>
            </a:extLst>
          </p:cNvPr>
          <p:cNvPicPr>
            <a:picLocks noChangeAspect="1"/>
          </p:cNvPicPr>
          <p:nvPr/>
        </p:nvPicPr>
        <p:blipFill>
          <a:blip r:embed="rId8"/>
          <a:stretch>
            <a:fillRect/>
          </a:stretch>
        </p:blipFill>
        <p:spPr>
          <a:xfrm>
            <a:off x="2076652" y="4368776"/>
            <a:ext cx="1196444" cy="1379340"/>
          </a:xfrm>
          <a:prstGeom prst="rect">
            <a:avLst/>
          </a:prstGeom>
        </p:spPr>
      </p:pic>
      <p:pic>
        <p:nvPicPr>
          <p:cNvPr id="33" name="Afbeelding 32">
            <a:extLst>
              <a:ext uri="{FF2B5EF4-FFF2-40B4-BE49-F238E27FC236}">
                <a16:creationId xmlns:a16="http://schemas.microsoft.com/office/drawing/2014/main" id="{5A499105-EE78-4E8B-AE0A-66AF809BE5D6}"/>
              </a:ext>
            </a:extLst>
          </p:cNvPr>
          <p:cNvPicPr>
            <a:picLocks noChangeAspect="1"/>
          </p:cNvPicPr>
          <p:nvPr/>
        </p:nvPicPr>
        <p:blipFill>
          <a:blip r:embed="rId9"/>
          <a:stretch>
            <a:fillRect/>
          </a:stretch>
        </p:blipFill>
        <p:spPr>
          <a:xfrm>
            <a:off x="905414" y="4476775"/>
            <a:ext cx="664791" cy="1594320"/>
          </a:xfrm>
          <a:prstGeom prst="rect">
            <a:avLst/>
          </a:prstGeom>
        </p:spPr>
      </p:pic>
      <p:pic>
        <p:nvPicPr>
          <p:cNvPr id="7" name="Afbeelding 6">
            <a:extLst>
              <a:ext uri="{FF2B5EF4-FFF2-40B4-BE49-F238E27FC236}">
                <a16:creationId xmlns:a16="http://schemas.microsoft.com/office/drawing/2014/main" id="{D7C48412-D633-4E86-9BF9-60C3A5B3316C}"/>
              </a:ext>
            </a:extLst>
          </p:cNvPr>
          <p:cNvPicPr>
            <a:picLocks noChangeAspect="1"/>
          </p:cNvPicPr>
          <p:nvPr/>
        </p:nvPicPr>
        <p:blipFill>
          <a:blip r:embed="rId10"/>
          <a:stretch>
            <a:fillRect/>
          </a:stretch>
        </p:blipFill>
        <p:spPr>
          <a:xfrm>
            <a:off x="3063866" y="4947035"/>
            <a:ext cx="2551191" cy="653800"/>
          </a:xfrm>
          <a:prstGeom prst="rect">
            <a:avLst/>
          </a:prstGeom>
        </p:spPr>
      </p:pic>
      <p:pic>
        <p:nvPicPr>
          <p:cNvPr id="24" name="Afbeelding 23">
            <a:extLst>
              <a:ext uri="{FF2B5EF4-FFF2-40B4-BE49-F238E27FC236}">
                <a16:creationId xmlns:a16="http://schemas.microsoft.com/office/drawing/2014/main" id="{9AC7050E-0DD3-4333-A000-897960A6CC98}"/>
              </a:ext>
            </a:extLst>
          </p:cNvPr>
          <p:cNvPicPr>
            <a:picLocks noChangeAspect="1"/>
          </p:cNvPicPr>
          <p:nvPr/>
        </p:nvPicPr>
        <p:blipFill>
          <a:blip r:embed="rId11"/>
          <a:stretch>
            <a:fillRect/>
          </a:stretch>
        </p:blipFill>
        <p:spPr>
          <a:xfrm>
            <a:off x="9209675" y="1694472"/>
            <a:ext cx="968357" cy="2085122"/>
          </a:xfrm>
          <a:prstGeom prst="rect">
            <a:avLst/>
          </a:prstGeom>
        </p:spPr>
      </p:pic>
      <p:pic>
        <p:nvPicPr>
          <p:cNvPr id="7170" name="Picture 2" descr="Oscilloscope: Online-Simulation - oszilloskope.net">
            <a:extLst>
              <a:ext uri="{FF2B5EF4-FFF2-40B4-BE49-F238E27FC236}">
                <a16:creationId xmlns:a16="http://schemas.microsoft.com/office/drawing/2014/main" id="{351B0D83-4721-F64F-8D17-6F7AAA2DA1E0}"/>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815332" y="3966132"/>
            <a:ext cx="3314700" cy="2451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0287267"/>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FC632E39-6D7B-7E47-BF23-1A10D77EB5C1}"/>
              </a:ext>
            </a:extLst>
          </p:cNvPr>
          <p:cNvSpPr>
            <a:spLocks noGrp="1"/>
          </p:cNvSpPr>
          <p:nvPr>
            <p:ph type="sldNum" sz="quarter" idx="11"/>
          </p:nvPr>
        </p:nvSpPr>
        <p:spPr/>
        <p:txBody>
          <a:bodyPr/>
          <a:lstStyle/>
          <a:p>
            <a:fld id="{189E3A5C-986B-47BE-8F96-3787467B82A8}" type="slidenum">
              <a:rPr lang="nl-BE" smtClean="0">
                <a:solidFill>
                  <a:prstClr val="white"/>
                </a:solidFill>
              </a:rPr>
              <a:pPr/>
              <a:t>25</a:t>
            </a:fld>
            <a:endParaRPr lang="nl-BE">
              <a:solidFill>
                <a:prstClr val="white"/>
              </a:solidFill>
            </a:endParaRPr>
          </a:p>
        </p:txBody>
      </p:sp>
      <p:sp>
        <p:nvSpPr>
          <p:cNvPr id="3" name="Titel 2">
            <a:extLst>
              <a:ext uri="{FF2B5EF4-FFF2-40B4-BE49-F238E27FC236}">
                <a16:creationId xmlns:a16="http://schemas.microsoft.com/office/drawing/2014/main" id="{0C52D6AF-1805-524D-A795-205F95FBE524}"/>
              </a:ext>
            </a:extLst>
          </p:cNvPr>
          <p:cNvSpPr>
            <a:spLocks noGrp="1"/>
          </p:cNvSpPr>
          <p:nvPr>
            <p:ph type="title"/>
          </p:nvPr>
        </p:nvSpPr>
        <p:spPr/>
        <p:txBody>
          <a:bodyPr/>
          <a:lstStyle/>
          <a:p>
            <a:r>
              <a:rPr lang="nl-NL"/>
              <a:t>STEM- doelen  </a:t>
            </a:r>
            <a:r>
              <a:rPr lang="nl-NL" err="1"/>
              <a:t>lpd</a:t>
            </a:r>
            <a:r>
              <a:rPr lang="nl-NL"/>
              <a:t> 1-8</a:t>
            </a:r>
          </a:p>
        </p:txBody>
      </p:sp>
      <p:sp>
        <p:nvSpPr>
          <p:cNvPr id="4" name="Tekstvak 3">
            <a:extLst>
              <a:ext uri="{FF2B5EF4-FFF2-40B4-BE49-F238E27FC236}">
                <a16:creationId xmlns:a16="http://schemas.microsoft.com/office/drawing/2014/main" id="{92C84205-62D3-48FB-BABD-E3A5C4758915}"/>
              </a:ext>
            </a:extLst>
          </p:cNvPr>
          <p:cNvSpPr txBox="1"/>
          <p:nvPr/>
        </p:nvSpPr>
        <p:spPr>
          <a:xfrm>
            <a:off x="1037236" y="1260699"/>
            <a:ext cx="10405533"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1200" b="1"/>
              <a:t>De STEM doelen worden op een geïntegreerde manier aangereikt in verschillende contexten.</a:t>
            </a:r>
          </a:p>
          <a:p>
            <a:endParaRPr lang="nl-NL" sz="1200" b="1"/>
          </a:p>
        </p:txBody>
      </p:sp>
      <p:sp>
        <p:nvSpPr>
          <p:cNvPr id="8" name="Zeshoek 7">
            <a:extLst>
              <a:ext uri="{FF2B5EF4-FFF2-40B4-BE49-F238E27FC236}">
                <a16:creationId xmlns:a16="http://schemas.microsoft.com/office/drawing/2014/main" id="{2D1D8648-879F-4D62-947A-A55B3A21209A}"/>
              </a:ext>
            </a:extLst>
          </p:cNvPr>
          <p:cNvSpPr/>
          <p:nvPr/>
        </p:nvSpPr>
        <p:spPr>
          <a:xfrm>
            <a:off x="10974012" y="440768"/>
            <a:ext cx="1030706" cy="802104"/>
          </a:xfrm>
          <a:prstGeom prst="hexagon">
            <a:avLst/>
          </a:prstGeom>
          <a:gradFill flip="none" rotWithShape="1">
            <a:gsLst>
              <a:gs pos="55000">
                <a:srgbClr val="00FFFF">
                  <a:lumMod val="95000"/>
                </a:srgbClr>
              </a:gs>
              <a:gs pos="62000">
                <a:schemeClr val="bg1">
                  <a:lumMod val="85000"/>
                </a:schemeClr>
              </a:gs>
            </a:gsLst>
            <a:path path="circle">
              <a:fillToRect l="50000" t="50000" r="50000" b="50000"/>
            </a:path>
            <a:tileRect/>
          </a:gradFill>
          <a:ln>
            <a:gradFill>
              <a:gsLst>
                <a:gs pos="0">
                  <a:srgbClr val="81C624"/>
                </a:gs>
                <a:gs pos="100000">
                  <a:schemeClr val="accent5">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800">
                <a:solidFill>
                  <a:srgbClr val="FF0000"/>
                </a:solidFill>
              </a:rPr>
              <a:t>STEM doelen</a:t>
            </a:r>
          </a:p>
        </p:txBody>
      </p:sp>
      <p:sp>
        <p:nvSpPr>
          <p:cNvPr id="11" name="Rechthoek: afgeronde hoeken 10">
            <a:extLst>
              <a:ext uri="{FF2B5EF4-FFF2-40B4-BE49-F238E27FC236}">
                <a16:creationId xmlns:a16="http://schemas.microsoft.com/office/drawing/2014/main" id="{92EDD0F5-CFC7-4ECE-B212-F65079204A17}"/>
              </a:ext>
            </a:extLst>
          </p:cNvPr>
          <p:cNvSpPr/>
          <p:nvPr/>
        </p:nvSpPr>
        <p:spPr>
          <a:xfrm>
            <a:off x="6492040" y="286168"/>
            <a:ext cx="3922776" cy="91779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nl-BE" sz="1200"/>
              <a:t>LL leren grootheden in te schatten en omgaan met nauwkeurigheid  - bepaling van het aantal beduidende cijfers - van meetresultaten in functie van de gekozen meetinstrumenten.</a:t>
            </a:r>
          </a:p>
        </p:txBody>
      </p:sp>
      <p:pic>
        <p:nvPicPr>
          <p:cNvPr id="5" name="Afbeelding 4"/>
          <p:cNvPicPr>
            <a:picLocks noChangeAspect="1"/>
          </p:cNvPicPr>
          <p:nvPr/>
        </p:nvPicPr>
        <p:blipFill>
          <a:blip r:embed="rId2"/>
          <a:stretch>
            <a:fillRect/>
          </a:stretch>
        </p:blipFill>
        <p:spPr>
          <a:xfrm>
            <a:off x="998220" y="1695450"/>
            <a:ext cx="7995428" cy="3227070"/>
          </a:xfrm>
          <a:prstGeom prst="rect">
            <a:avLst/>
          </a:prstGeom>
        </p:spPr>
      </p:pic>
      <p:pic>
        <p:nvPicPr>
          <p:cNvPr id="7" name="Afbeelding 6">
            <a:extLst>
              <a:ext uri="{FF2B5EF4-FFF2-40B4-BE49-F238E27FC236}">
                <a16:creationId xmlns:a16="http://schemas.microsoft.com/office/drawing/2014/main" id="{9A3CA3FB-5ABD-4664-BD93-550D7360CF2E}"/>
              </a:ext>
            </a:extLst>
          </p:cNvPr>
          <p:cNvPicPr>
            <a:picLocks noChangeAspect="1"/>
          </p:cNvPicPr>
          <p:nvPr/>
        </p:nvPicPr>
        <p:blipFill>
          <a:blip r:embed="rId3"/>
          <a:stretch>
            <a:fillRect/>
          </a:stretch>
        </p:blipFill>
        <p:spPr>
          <a:xfrm>
            <a:off x="7694686" y="4393809"/>
            <a:ext cx="3999505" cy="2035591"/>
          </a:xfrm>
          <a:prstGeom prst="rect">
            <a:avLst/>
          </a:prstGeom>
        </p:spPr>
      </p:pic>
      <p:pic>
        <p:nvPicPr>
          <p:cNvPr id="13" name="Afbeelding 12">
            <a:extLst>
              <a:ext uri="{FF2B5EF4-FFF2-40B4-BE49-F238E27FC236}">
                <a16:creationId xmlns:a16="http://schemas.microsoft.com/office/drawing/2014/main" id="{1B5CE76C-5216-4217-8A8D-21399AC1D6C7}"/>
              </a:ext>
            </a:extLst>
          </p:cNvPr>
          <p:cNvPicPr>
            <a:picLocks noChangeAspect="1"/>
          </p:cNvPicPr>
          <p:nvPr/>
        </p:nvPicPr>
        <p:blipFill>
          <a:blip r:embed="rId4"/>
          <a:stretch>
            <a:fillRect/>
          </a:stretch>
        </p:blipFill>
        <p:spPr>
          <a:xfrm>
            <a:off x="497809" y="5376932"/>
            <a:ext cx="2085647" cy="1482568"/>
          </a:xfrm>
          <a:prstGeom prst="rect">
            <a:avLst/>
          </a:prstGeom>
        </p:spPr>
      </p:pic>
      <p:pic>
        <p:nvPicPr>
          <p:cNvPr id="19" name="Afbeelding 18">
            <a:extLst>
              <a:ext uri="{FF2B5EF4-FFF2-40B4-BE49-F238E27FC236}">
                <a16:creationId xmlns:a16="http://schemas.microsoft.com/office/drawing/2014/main" id="{20100FA4-77EE-408A-81EF-473DE4530423}"/>
              </a:ext>
            </a:extLst>
          </p:cNvPr>
          <p:cNvPicPr>
            <a:picLocks noChangeAspect="1"/>
          </p:cNvPicPr>
          <p:nvPr/>
        </p:nvPicPr>
        <p:blipFill>
          <a:blip r:embed="rId5"/>
          <a:stretch>
            <a:fillRect/>
          </a:stretch>
        </p:blipFill>
        <p:spPr>
          <a:xfrm>
            <a:off x="7809716" y="3624692"/>
            <a:ext cx="3769443" cy="681034"/>
          </a:xfrm>
          <a:prstGeom prst="rect">
            <a:avLst/>
          </a:prstGeom>
        </p:spPr>
      </p:pic>
      <p:pic>
        <p:nvPicPr>
          <p:cNvPr id="23" name="Afbeelding 22">
            <a:extLst>
              <a:ext uri="{FF2B5EF4-FFF2-40B4-BE49-F238E27FC236}">
                <a16:creationId xmlns:a16="http://schemas.microsoft.com/office/drawing/2014/main" id="{64920F9F-A7C9-4993-9EBB-8244811B8682}"/>
              </a:ext>
            </a:extLst>
          </p:cNvPr>
          <p:cNvPicPr>
            <a:picLocks noChangeAspect="1"/>
          </p:cNvPicPr>
          <p:nvPr/>
        </p:nvPicPr>
        <p:blipFill>
          <a:blip r:embed="rId6"/>
          <a:stretch>
            <a:fillRect/>
          </a:stretch>
        </p:blipFill>
        <p:spPr>
          <a:xfrm>
            <a:off x="8864298" y="1512959"/>
            <a:ext cx="2829893" cy="1876484"/>
          </a:xfrm>
          <a:prstGeom prst="rect">
            <a:avLst/>
          </a:prstGeom>
        </p:spPr>
      </p:pic>
      <p:cxnSp>
        <p:nvCxnSpPr>
          <p:cNvPr id="25" name="Rechte verbindingslijn met pijl 24">
            <a:extLst>
              <a:ext uri="{FF2B5EF4-FFF2-40B4-BE49-F238E27FC236}">
                <a16:creationId xmlns:a16="http://schemas.microsoft.com/office/drawing/2014/main" id="{69692438-6BAB-4662-A24D-540CFFDED549}"/>
              </a:ext>
            </a:extLst>
          </p:cNvPr>
          <p:cNvCxnSpPr>
            <a:cxnSpLocks/>
            <a:stCxn id="26" idx="6"/>
          </p:cNvCxnSpPr>
          <p:nvPr/>
        </p:nvCxnSpPr>
        <p:spPr>
          <a:xfrm flipV="1">
            <a:off x="6562379" y="2335006"/>
            <a:ext cx="2194760" cy="25831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6" name="Ovaal 25">
            <a:extLst>
              <a:ext uri="{FF2B5EF4-FFF2-40B4-BE49-F238E27FC236}">
                <a16:creationId xmlns:a16="http://schemas.microsoft.com/office/drawing/2014/main" id="{D5EC9D0F-F9B3-47E6-B452-86B7A4A93BE5}"/>
              </a:ext>
            </a:extLst>
          </p:cNvPr>
          <p:cNvSpPr/>
          <p:nvPr/>
        </p:nvSpPr>
        <p:spPr>
          <a:xfrm>
            <a:off x="5190779" y="2442652"/>
            <a:ext cx="1371600" cy="301336"/>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8194" name="Picture 2" descr="Meten met een multimeter | Advies van de vakman | Klium">
            <a:extLst>
              <a:ext uri="{FF2B5EF4-FFF2-40B4-BE49-F238E27FC236}">
                <a16:creationId xmlns:a16="http://schemas.microsoft.com/office/drawing/2014/main" id="{1FA7720F-9328-7142-BF36-C2507079BE3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34561" y="4922520"/>
            <a:ext cx="1927818" cy="19278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9744237"/>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FC632E39-6D7B-7E47-BF23-1A10D77EB5C1}"/>
              </a:ext>
            </a:extLst>
          </p:cNvPr>
          <p:cNvSpPr>
            <a:spLocks noGrp="1"/>
          </p:cNvSpPr>
          <p:nvPr>
            <p:ph type="sldNum" sz="quarter" idx="11"/>
          </p:nvPr>
        </p:nvSpPr>
        <p:spPr/>
        <p:txBody>
          <a:bodyPr/>
          <a:lstStyle/>
          <a:p>
            <a:fld id="{189E3A5C-986B-47BE-8F96-3787467B82A8}" type="slidenum">
              <a:rPr lang="nl-BE" smtClean="0">
                <a:solidFill>
                  <a:prstClr val="white"/>
                </a:solidFill>
              </a:rPr>
              <a:pPr/>
              <a:t>26</a:t>
            </a:fld>
            <a:endParaRPr lang="nl-BE">
              <a:solidFill>
                <a:prstClr val="white"/>
              </a:solidFill>
            </a:endParaRPr>
          </a:p>
        </p:txBody>
      </p:sp>
      <p:sp>
        <p:nvSpPr>
          <p:cNvPr id="3" name="Titel 2">
            <a:extLst>
              <a:ext uri="{FF2B5EF4-FFF2-40B4-BE49-F238E27FC236}">
                <a16:creationId xmlns:a16="http://schemas.microsoft.com/office/drawing/2014/main" id="{0C52D6AF-1805-524D-A795-205F95FBE524}"/>
              </a:ext>
            </a:extLst>
          </p:cNvPr>
          <p:cNvSpPr>
            <a:spLocks noGrp="1"/>
          </p:cNvSpPr>
          <p:nvPr>
            <p:ph type="title"/>
          </p:nvPr>
        </p:nvSpPr>
        <p:spPr/>
        <p:txBody>
          <a:bodyPr/>
          <a:lstStyle/>
          <a:p>
            <a:r>
              <a:rPr lang="nl-NL"/>
              <a:t>STEM- doelen  </a:t>
            </a:r>
            <a:r>
              <a:rPr lang="nl-NL" err="1"/>
              <a:t>lpd</a:t>
            </a:r>
            <a:r>
              <a:rPr lang="nl-NL"/>
              <a:t> 1-8</a:t>
            </a:r>
          </a:p>
        </p:txBody>
      </p:sp>
      <p:sp>
        <p:nvSpPr>
          <p:cNvPr id="4" name="Tekstvak 3">
            <a:extLst>
              <a:ext uri="{FF2B5EF4-FFF2-40B4-BE49-F238E27FC236}">
                <a16:creationId xmlns:a16="http://schemas.microsoft.com/office/drawing/2014/main" id="{92C84205-62D3-48FB-BABD-E3A5C4758915}"/>
              </a:ext>
            </a:extLst>
          </p:cNvPr>
          <p:cNvSpPr txBox="1"/>
          <p:nvPr/>
        </p:nvSpPr>
        <p:spPr>
          <a:xfrm>
            <a:off x="1037236" y="1260699"/>
            <a:ext cx="10405533"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1200" b="1"/>
              <a:t>De STEM doelen worden op een geïntegreerde manier aangereikt in verschillende contexten.</a:t>
            </a:r>
          </a:p>
          <a:p>
            <a:endParaRPr lang="nl-NL" sz="1200" b="1"/>
          </a:p>
        </p:txBody>
      </p:sp>
      <p:sp>
        <p:nvSpPr>
          <p:cNvPr id="8" name="Zeshoek 7">
            <a:extLst>
              <a:ext uri="{FF2B5EF4-FFF2-40B4-BE49-F238E27FC236}">
                <a16:creationId xmlns:a16="http://schemas.microsoft.com/office/drawing/2014/main" id="{2D1D8648-879F-4D62-947A-A55B3A21209A}"/>
              </a:ext>
            </a:extLst>
          </p:cNvPr>
          <p:cNvSpPr/>
          <p:nvPr/>
        </p:nvSpPr>
        <p:spPr>
          <a:xfrm>
            <a:off x="10974012" y="440768"/>
            <a:ext cx="1030706" cy="802104"/>
          </a:xfrm>
          <a:prstGeom prst="hexagon">
            <a:avLst/>
          </a:prstGeom>
          <a:gradFill flip="none" rotWithShape="1">
            <a:gsLst>
              <a:gs pos="55000">
                <a:srgbClr val="00FFFF">
                  <a:lumMod val="95000"/>
                </a:srgbClr>
              </a:gs>
              <a:gs pos="62000">
                <a:schemeClr val="bg1">
                  <a:lumMod val="85000"/>
                </a:schemeClr>
              </a:gs>
            </a:gsLst>
            <a:path path="circle">
              <a:fillToRect l="50000" t="50000" r="50000" b="50000"/>
            </a:path>
            <a:tileRect/>
          </a:gradFill>
          <a:ln>
            <a:gradFill>
              <a:gsLst>
                <a:gs pos="0">
                  <a:srgbClr val="81C624"/>
                </a:gs>
                <a:gs pos="100000">
                  <a:schemeClr val="accent5">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800">
                <a:solidFill>
                  <a:srgbClr val="FF0000"/>
                </a:solidFill>
              </a:rPr>
              <a:t>STEM doelen</a:t>
            </a:r>
          </a:p>
        </p:txBody>
      </p:sp>
      <p:sp>
        <p:nvSpPr>
          <p:cNvPr id="11" name="Rechthoek: afgeronde hoeken 10">
            <a:extLst>
              <a:ext uri="{FF2B5EF4-FFF2-40B4-BE49-F238E27FC236}">
                <a16:creationId xmlns:a16="http://schemas.microsoft.com/office/drawing/2014/main" id="{92EDD0F5-CFC7-4ECE-B212-F65079204A17}"/>
              </a:ext>
            </a:extLst>
          </p:cNvPr>
          <p:cNvSpPr/>
          <p:nvPr/>
        </p:nvSpPr>
        <p:spPr>
          <a:xfrm>
            <a:off x="6492040" y="487680"/>
            <a:ext cx="3922776" cy="51815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nl-BE" sz="1200"/>
              <a:t>LL leren verband tussen grootheden. </a:t>
            </a:r>
          </a:p>
        </p:txBody>
      </p:sp>
      <p:pic>
        <p:nvPicPr>
          <p:cNvPr id="7" name="Afbeelding 6"/>
          <p:cNvPicPr>
            <a:picLocks noChangeAspect="1"/>
          </p:cNvPicPr>
          <p:nvPr/>
        </p:nvPicPr>
        <p:blipFill>
          <a:blip r:embed="rId2"/>
          <a:stretch>
            <a:fillRect/>
          </a:stretch>
        </p:blipFill>
        <p:spPr>
          <a:xfrm>
            <a:off x="994410" y="1660207"/>
            <a:ext cx="8031606" cy="1174433"/>
          </a:xfrm>
          <a:prstGeom prst="rect">
            <a:avLst/>
          </a:prstGeom>
        </p:spPr>
      </p:pic>
      <p:sp>
        <p:nvSpPr>
          <p:cNvPr id="10" name="Rechthoek 9"/>
          <p:cNvSpPr/>
          <p:nvPr/>
        </p:nvSpPr>
        <p:spPr>
          <a:xfrm>
            <a:off x="1996440" y="2982952"/>
            <a:ext cx="6431280" cy="1074974"/>
          </a:xfrm>
          <a:prstGeom prst="rect">
            <a:avLst/>
          </a:prstGeom>
        </p:spPr>
        <p:txBody>
          <a:bodyPr wrap="square">
            <a:spAutoFit/>
          </a:bodyPr>
          <a:lstStyle/>
          <a:p>
            <a:pPr marL="342900" lvl="0" indent="-342900">
              <a:lnSpc>
                <a:spcPct val="107000"/>
              </a:lnSpc>
              <a:spcAft>
                <a:spcPts val="600"/>
              </a:spcAft>
              <a:buSzPts val="1400"/>
              <a:buFont typeface="Wingdings" panose="05000000000000000000" pitchFamily="2" charset="2"/>
              <a:buChar char=""/>
              <a:tabLst>
                <a:tab pos="228600" algn="l"/>
                <a:tab pos="449580" algn="l"/>
              </a:tabLst>
            </a:pPr>
            <a:r>
              <a:rPr lang="nl-BE" sz="1100">
                <a:solidFill>
                  <a:srgbClr val="595959"/>
                </a:solidFill>
                <a:latin typeface="Calibri" panose="020F0502020204030204" pitchFamily="34" charset="0"/>
                <a:ea typeface="Calibri" panose="020F0502020204030204" pitchFamily="34" charset="0"/>
                <a:cs typeface="Times New Roman" panose="02020603050405020304" pitchFamily="18" charset="0"/>
              </a:rPr>
              <a:t>Verbanden tussen grootheden zoals:</a:t>
            </a:r>
          </a:p>
          <a:p>
            <a:pPr marL="1143000" lvl="2" indent="-228600">
              <a:lnSpc>
                <a:spcPct val="107000"/>
              </a:lnSpc>
              <a:spcAft>
                <a:spcPts val="0"/>
              </a:spcAft>
              <a:buSzPts val="1100"/>
              <a:buFont typeface="Symbol" panose="05050102010706020507" pitchFamily="18" charset="2"/>
              <a:buChar char=""/>
            </a:pPr>
            <a:r>
              <a:rPr lang="nl-BE" sz="1100">
                <a:solidFill>
                  <a:srgbClr val="595959"/>
                </a:solidFill>
                <a:latin typeface="Calibri" panose="020F0502020204030204" pitchFamily="34" charset="0"/>
                <a:ea typeface="Calibri" panose="020F0502020204030204" pitchFamily="34" charset="0"/>
                <a:cs typeface="Times New Roman" panose="02020603050405020304" pitchFamily="18" charset="0"/>
              </a:rPr>
              <a:t>tussen massa en volume of inhoud;</a:t>
            </a:r>
          </a:p>
          <a:p>
            <a:pPr marL="1143000" lvl="2" indent="-228600">
              <a:lnSpc>
                <a:spcPct val="107000"/>
              </a:lnSpc>
              <a:spcAft>
                <a:spcPts val="0"/>
              </a:spcAft>
              <a:buSzPts val="1100"/>
              <a:buFont typeface="Symbol" panose="05050102010706020507" pitchFamily="18" charset="2"/>
              <a:buChar char=""/>
            </a:pPr>
            <a:r>
              <a:rPr lang="nl-BE" sz="1100">
                <a:solidFill>
                  <a:srgbClr val="595959"/>
                </a:solidFill>
                <a:latin typeface="Calibri" panose="020F0502020204030204" pitchFamily="34" charset="0"/>
                <a:ea typeface="Calibri" panose="020F0502020204030204" pitchFamily="34" charset="0"/>
                <a:cs typeface="Times New Roman" panose="02020603050405020304" pitchFamily="18" charset="0"/>
              </a:rPr>
              <a:t>tussen stroomsterkte en spanning;</a:t>
            </a:r>
          </a:p>
          <a:p>
            <a:pPr marL="1143000" lvl="2" indent="-228600">
              <a:lnSpc>
                <a:spcPct val="107000"/>
              </a:lnSpc>
              <a:spcAft>
                <a:spcPts val="0"/>
              </a:spcAft>
              <a:buSzPts val="1100"/>
              <a:buFont typeface="Symbol" panose="05050102010706020507" pitchFamily="18" charset="2"/>
              <a:buChar char=""/>
            </a:pPr>
            <a:r>
              <a:rPr lang="nl-BE" sz="1100">
                <a:solidFill>
                  <a:srgbClr val="595959"/>
                </a:solidFill>
                <a:latin typeface="Calibri" panose="020F0502020204030204" pitchFamily="34" charset="0"/>
                <a:ea typeface="Calibri" panose="020F0502020204030204" pitchFamily="34" charset="0"/>
                <a:cs typeface="Times New Roman" panose="02020603050405020304" pitchFamily="18" charset="0"/>
              </a:rPr>
              <a:t>tussen de grootte van de zwaartekracht en de massa;</a:t>
            </a:r>
          </a:p>
          <a:p>
            <a:pPr marL="1143000" lvl="2" indent="-228600">
              <a:lnSpc>
                <a:spcPct val="107000"/>
              </a:lnSpc>
              <a:spcAft>
                <a:spcPts val="600"/>
              </a:spcAft>
              <a:buSzPts val="1100"/>
              <a:buFont typeface="Symbol" panose="05050102010706020507" pitchFamily="18" charset="2"/>
              <a:buChar char=""/>
            </a:pPr>
            <a:r>
              <a:rPr lang="nl-BE" sz="1100">
                <a:solidFill>
                  <a:srgbClr val="595959"/>
                </a:solidFill>
                <a:latin typeface="Calibri" panose="020F0502020204030204" pitchFamily="34" charset="0"/>
                <a:ea typeface="Calibri" panose="020F0502020204030204" pitchFamily="34" charset="0"/>
                <a:cs typeface="Times New Roman" panose="02020603050405020304" pitchFamily="18" charset="0"/>
              </a:rPr>
              <a:t>tussen temperatuurverandering, warmtehoeveelheid en massa.</a:t>
            </a:r>
            <a:endParaRPr lang="nl-BE" sz="1100">
              <a:solidFill>
                <a:srgbClr val="595959"/>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4" name="Afbeelding 13"/>
          <p:cNvPicPr>
            <a:picLocks noChangeAspect="1"/>
          </p:cNvPicPr>
          <p:nvPr/>
        </p:nvPicPr>
        <p:blipFill>
          <a:blip r:embed="rId3"/>
          <a:stretch>
            <a:fillRect/>
          </a:stretch>
        </p:blipFill>
        <p:spPr>
          <a:xfrm>
            <a:off x="484178" y="4130040"/>
            <a:ext cx="6564322" cy="2137409"/>
          </a:xfrm>
          <a:prstGeom prst="rect">
            <a:avLst/>
          </a:prstGeom>
        </p:spPr>
      </p:pic>
      <p:pic>
        <p:nvPicPr>
          <p:cNvPr id="6" name="Afbeelding 5">
            <a:extLst>
              <a:ext uri="{FF2B5EF4-FFF2-40B4-BE49-F238E27FC236}">
                <a16:creationId xmlns:a16="http://schemas.microsoft.com/office/drawing/2014/main" id="{79B07716-3727-44E3-8EE4-38073BE274BA}"/>
              </a:ext>
            </a:extLst>
          </p:cNvPr>
          <p:cNvPicPr>
            <a:picLocks noChangeAspect="1"/>
          </p:cNvPicPr>
          <p:nvPr/>
        </p:nvPicPr>
        <p:blipFill>
          <a:blip r:embed="rId4"/>
          <a:stretch>
            <a:fillRect/>
          </a:stretch>
        </p:blipFill>
        <p:spPr>
          <a:xfrm>
            <a:off x="7439905" y="3824308"/>
            <a:ext cx="3938866" cy="2443141"/>
          </a:xfrm>
          <a:prstGeom prst="rect">
            <a:avLst/>
          </a:prstGeom>
        </p:spPr>
      </p:pic>
      <p:pic>
        <p:nvPicPr>
          <p:cNvPr id="16" name="Afbeelding 15">
            <a:extLst>
              <a:ext uri="{FF2B5EF4-FFF2-40B4-BE49-F238E27FC236}">
                <a16:creationId xmlns:a16="http://schemas.microsoft.com/office/drawing/2014/main" id="{5B89F986-5DA8-4BEA-912D-9B38796C375A}"/>
              </a:ext>
            </a:extLst>
          </p:cNvPr>
          <p:cNvPicPr>
            <a:picLocks noChangeAspect="1"/>
          </p:cNvPicPr>
          <p:nvPr/>
        </p:nvPicPr>
        <p:blipFill>
          <a:blip r:embed="rId5"/>
          <a:stretch>
            <a:fillRect/>
          </a:stretch>
        </p:blipFill>
        <p:spPr>
          <a:xfrm>
            <a:off x="7388969" y="2126762"/>
            <a:ext cx="3428277" cy="1502584"/>
          </a:xfrm>
          <a:prstGeom prst="rect">
            <a:avLst/>
          </a:prstGeom>
        </p:spPr>
      </p:pic>
    </p:spTree>
    <p:extLst>
      <p:ext uri="{BB962C8B-B14F-4D97-AF65-F5344CB8AC3E}">
        <p14:creationId xmlns:p14="http://schemas.microsoft.com/office/powerpoint/2010/main" val="527775753"/>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FC632E39-6D7B-7E47-BF23-1A10D77EB5C1}"/>
              </a:ext>
            </a:extLst>
          </p:cNvPr>
          <p:cNvSpPr>
            <a:spLocks noGrp="1"/>
          </p:cNvSpPr>
          <p:nvPr>
            <p:ph type="sldNum" sz="quarter" idx="11"/>
          </p:nvPr>
        </p:nvSpPr>
        <p:spPr/>
        <p:txBody>
          <a:bodyPr/>
          <a:lstStyle/>
          <a:p>
            <a:fld id="{189E3A5C-986B-47BE-8F96-3787467B82A8}" type="slidenum">
              <a:rPr lang="nl-BE" smtClean="0">
                <a:solidFill>
                  <a:prstClr val="white"/>
                </a:solidFill>
              </a:rPr>
              <a:pPr/>
              <a:t>27</a:t>
            </a:fld>
            <a:endParaRPr lang="nl-BE">
              <a:solidFill>
                <a:prstClr val="white"/>
              </a:solidFill>
            </a:endParaRPr>
          </a:p>
        </p:txBody>
      </p:sp>
      <p:sp>
        <p:nvSpPr>
          <p:cNvPr id="3" name="Titel 2">
            <a:extLst>
              <a:ext uri="{FF2B5EF4-FFF2-40B4-BE49-F238E27FC236}">
                <a16:creationId xmlns:a16="http://schemas.microsoft.com/office/drawing/2014/main" id="{0C52D6AF-1805-524D-A795-205F95FBE524}"/>
              </a:ext>
            </a:extLst>
          </p:cNvPr>
          <p:cNvSpPr>
            <a:spLocks noGrp="1"/>
          </p:cNvSpPr>
          <p:nvPr>
            <p:ph type="title"/>
          </p:nvPr>
        </p:nvSpPr>
        <p:spPr/>
        <p:txBody>
          <a:bodyPr/>
          <a:lstStyle/>
          <a:p>
            <a:r>
              <a:rPr lang="nl-NL"/>
              <a:t>STEM- doelen  </a:t>
            </a:r>
            <a:r>
              <a:rPr lang="nl-NL" err="1"/>
              <a:t>lpd</a:t>
            </a:r>
            <a:r>
              <a:rPr lang="nl-NL"/>
              <a:t> 1-8</a:t>
            </a:r>
          </a:p>
        </p:txBody>
      </p:sp>
      <p:sp>
        <p:nvSpPr>
          <p:cNvPr id="4" name="Tekstvak 3">
            <a:extLst>
              <a:ext uri="{FF2B5EF4-FFF2-40B4-BE49-F238E27FC236}">
                <a16:creationId xmlns:a16="http://schemas.microsoft.com/office/drawing/2014/main" id="{92C84205-62D3-48FB-BABD-E3A5C4758915}"/>
              </a:ext>
            </a:extLst>
          </p:cNvPr>
          <p:cNvSpPr txBox="1"/>
          <p:nvPr/>
        </p:nvSpPr>
        <p:spPr>
          <a:xfrm>
            <a:off x="1037236" y="1260699"/>
            <a:ext cx="10405533"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1200" b="1"/>
              <a:t>De STEM doelen worden op een geïntegreerde manier aangereikt in verschillende contexten.</a:t>
            </a:r>
          </a:p>
          <a:p>
            <a:endParaRPr lang="nl-NL" sz="1200" b="1"/>
          </a:p>
        </p:txBody>
      </p:sp>
      <p:sp>
        <p:nvSpPr>
          <p:cNvPr id="8" name="Zeshoek 7">
            <a:extLst>
              <a:ext uri="{FF2B5EF4-FFF2-40B4-BE49-F238E27FC236}">
                <a16:creationId xmlns:a16="http://schemas.microsoft.com/office/drawing/2014/main" id="{2D1D8648-879F-4D62-947A-A55B3A21209A}"/>
              </a:ext>
            </a:extLst>
          </p:cNvPr>
          <p:cNvSpPr/>
          <p:nvPr/>
        </p:nvSpPr>
        <p:spPr>
          <a:xfrm>
            <a:off x="10974012" y="440768"/>
            <a:ext cx="1030706" cy="802104"/>
          </a:xfrm>
          <a:prstGeom prst="hexagon">
            <a:avLst/>
          </a:prstGeom>
          <a:gradFill flip="none" rotWithShape="1">
            <a:gsLst>
              <a:gs pos="55000">
                <a:srgbClr val="00FFFF">
                  <a:lumMod val="95000"/>
                </a:srgbClr>
              </a:gs>
              <a:gs pos="62000">
                <a:schemeClr val="bg1">
                  <a:lumMod val="85000"/>
                </a:schemeClr>
              </a:gs>
            </a:gsLst>
            <a:path path="circle">
              <a:fillToRect l="50000" t="50000" r="50000" b="50000"/>
            </a:path>
            <a:tileRect/>
          </a:gradFill>
          <a:ln>
            <a:gradFill>
              <a:gsLst>
                <a:gs pos="0">
                  <a:srgbClr val="81C624"/>
                </a:gs>
                <a:gs pos="100000">
                  <a:schemeClr val="accent5">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800">
                <a:solidFill>
                  <a:srgbClr val="FF0000"/>
                </a:solidFill>
              </a:rPr>
              <a:t>STEM doelen</a:t>
            </a:r>
          </a:p>
        </p:txBody>
      </p:sp>
      <p:sp>
        <p:nvSpPr>
          <p:cNvPr id="11" name="Rechthoek: afgeronde hoeken 10">
            <a:extLst>
              <a:ext uri="{FF2B5EF4-FFF2-40B4-BE49-F238E27FC236}">
                <a16:creationId xmlns:a16="http://schemas.microsoft.com/office/drawing/2014/main" id="{92EDD0F5-CFC7-4ECE-B212-F65079204A17}"/>
              </a:ext>
            </a:extLst>
          </p:cNvPr>
          <p:cNvSpPr/>
          <p:nvPr/>
        </p:nvSpPr>
        <p:spPr>
          <a:xfrm>
            <a:off x="6492040" y="487680"/>
            <a:ext cx="3922776" cy="51815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nl-BE" sz="1200"/>
              <a:t>LL leren een probleem ontleden door verschillende oplossingen te vergelijken met elkaar.</a:t>
            </a:r>
          </a:p>
        </p:txBody>
      </p:sp>
      <p:pic>
        <p:nvPicPr>
          <p:cNvPr id="5" name="Afbeelding 4"/>
          <p:cNvPicPr>
            <a:picLocks noChangeAspect="1"/>
          </p:cNvPicPr>
          <p:nvPr/>
        </p:nvPicPr>
        <p:blipFill>
          <a:blip r:embed="rId2"/>
          <a:stretch>
            <a:fillRect/>
          </a:stretch>
        </p:blipFill>
        <p:spPr>
          <a:xfrm>
            <a:off x="1002030" y="1620202"/>
            <a:ext cx="7760970" cy="2983959"/>
          </a:xfrm>
          <a:prstGeom prst="rect">
            <a:avLst/>
          </a:prstGeom>
        </p:spPr>
      </p:pic>
      <p:pic>
        <p:nvPicPr>
          <p:cNvPr id="27" name="Afbeelding 26">
            <a:extLst>
              <a:ext uri="{FF2B5EF4-FFF2-40B4-BE49-F238E27FC236}">
                <a16:creationId xmlns:a16="http://schemas.microsoft.com/office/drawing/2014/main" id="{4B920EF4-1B02-4483-8625-4D423B7B1D7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01759" y="1300493"/>
            <a:ext cx="3602959" cy="1909568"/>
          </a:xfrm>
          <a:prstGeom prst="rect">
            <a:avLst/>
          </a:prstGeom>
        </p:spPr>
      </p:pic>
      <p:pic>
        <p:nvPicPr>
          <p:cNvPr id="35" name="Afbeelding 34">
            <a:extLst>
              <a:ext uri="{FF2B5EF4-FFF2-40B4-BE49-F238E27FC236}">
                <a16:creationId xmlns:a16="http://schemas.microsoft.com/office/drawing/2014/main" id="{579C26AA-B33E-4C1D-9FC7-F5A1470B2618}"/>
              </a:ext>
            </a:extLst>
          </p:cNvPr>
          <p:cNvPicPr>
            <a:picLocks noChangeAspect="1"/>
          </p:cNvPicPr>
          <p:nvPr/>
        </p:nvPicPr>
        <p:blipFill>
          <a:blip r:embed="rId4"/>
          <a:stretch>
            <a:fillRect/>
          </a:stretch>
        </p:blipFill>
        <p:spPr>
          <a:xfrm>
            <a:off x="6972947" y="3249855"/>
            <a:ext cx="4436799" cy="2181495"/>
          </a:xfrm>
          <a:prstGeom prst="rect">
            <a:avLst/>
          </a:prstGeom>
        </p:spPr>
      </p:pic>
      <p:pic>
        <p:nvPicPr>
          <p:cNvPr id="9218" name="Picture 2" descr="Parkingsignalisatie: oplaadplaats voor elektrische fietsen">
            <a:extLst>
              <a:ext uri="{FF2B5EF4-FFF2-40B4-BE49-F238E27FC236}">
                <a16:creationId xmlns:a16="http://schemas.microsoft.com/office/drawing/2014/main" id="{1F80E79C-D649-8645-BE73-653016E107F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9722" y="5650330"/>
            <a:ext cx="2415340" cy="1207670"/>
          </a:xfrm>
          <a:prstGeom prst="rect">
            <a:avLst/>
          </a:prstGeom>
          <a:noFill/>
          <a:extLst>
            <a:ext uri="{909E8E84-426E-40DD-AFC4-6F175D3DCCD1}">
              <a14:hiddenFill xmlns:a14="http://schemas.microsoft.com/office/drawing/2010/main">
                <a:solidFill>
                  <a:srgbClr val="FFFFFF"/>
                </a:solidFill>
              </a14:hiddenFill>
            </a:ext>
          </a:extLst>
        </p:spPr>
      </p:pic>
      <p:sp>
        <p:nvSpPr>
          <p:cNvPr id="12" name="Rechthoek: afgeronde hoeken 18">
            <a:extLst>
              <a:ext uri="{FF2B5EF4-FFF2-40B4-BE49-F238E27FC236}">
                <a16:creationId xmlns:a16="http://schemas.microsoft.com/office/drawing/2014/main" id="{B30AA7E6-E5CB-8448-9D14-13F390207A45}"/>
              </a:ext>
            </a:extLst>
          </p:cNvPr>
          <p:cNvSpPr/>
          <p:nvPr/>
        </p:nvSpPr>
        <p:spPr>
          <a:xfrm>
            <a:off x="227438" y="5185444"/>
            <a:ext cx="2449342" cy="41185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nl-BE" sz="1000"/>
              <a:t>Milieuvriendelijke mobiliteit op school</a:t>
            </a:r>
          </a:p>
        </p:txBody>
      </p:sp>
      <p:sp>
        <p:nvSpPr>
          <p:cNvPr id="13" name="Rechthoek: afgeronde hoeken 18">
            <a:extLst>
              <a:ext uri="{FF2B5EF4-FFF2-40B4-BE49-F238E27FC236}">
                <a16:creationId xmlns:a16="http://schemas.microsoft.com/office/drawing/2014/main" id="{8A05448B-F7D9-684F-A1C9-3D206E93CD6B}"/>
              </a:ext>
            </a:extLst>
          </p:cNvPr>
          <p:cNvSpPr/>
          <p:nvPr/>
        </p:nvSpPr>
        <p:spPr>
          <a:xfrm>
            <a:off x="5896623" y="5597301"/>
            <a:ext cx="2449342" cy="41185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nl-BE" sz="1000"/>
              <a:t>Link met doelen Gemeenschappelijk Leerplan ICT</a:t>
            </a:r>
          </a:p>
        </p:txBody>
      </p:sp>
      <p:pic>
        <p:nvPicPr>
          <p:cNvPr id="21" name="Afbeelding 20">
            <a:extLst>
              <a:ext uri="{FF2B5EF4-FFF2-40B4-BE49-F238E27FC236}">
                <a16:creationId xmlns:a16="http://schemas.microsoft.com/office/drawing/2014/main" id="{9E165773-F363-4348-B4C9-84678C4903B1}"/>
              </a:ext>
            </a:extLst>
          </p:cNvPr>
          <p:cNvPicPr>
            <a:picLocks noChangeAspect="1"/>
          </p:cNvPicPr>
          <p:nvPr/>
        </p:nvPicPr>
        <p:blipFill>
          <a:blip r:embed="rId6"/>
          <a:stretch>
            <a:fillRect/>
          </a:stretch>
        </p:blipFill>
        <p:spPr>
          <a:xfrm>
            <a:off x="8505665" y="5067854"/>
            <a:ext cx="2359033" cy="1725043"/>
          </a:xfrm>
          <a:prstGeom prst="rect">
            <a:avLst/>
          </a:prstGeom>
        </p:spPr>
      </p:pic>
      <p:pic>
        <p:nvPicPr>
          <p:cNvPr id="9222" name="Picture 6" descr="besturingen en verwarming - PDF Gratis download">
            <a:extLst>
              <a:ext uri="{FF2B5EF4-FFF2-40B4-BE49-F238E27FC236}">
                <a16:creationId xmlns:a16="http://schemas.microsoft.com/office/drawing/2014/main" id="{11366A08-E847-0742-9A18-F67C41AC83A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87257" y="5177900"/>
            <a:ext cx="1983451" cy="1680100"/>
          </a:xfrm>
          <a:prstGeom prst="rect">
            <a:avLst/>
          </a:prstGeom>
          <a:noFill/>
          <a:extLst>
            <a:ext uri="{909E8E84-426E-40DD-AFC4-6F175D3DCCD1}">
              <a14:hiddenFill xmlns:a14="http://schemas.microsoft.com/office/drawing/2010/main">
                <a:solidFill>
                  <a:srgbClr val="FFFFFF"/>
                </a:solidFill>
              </a14:hiddenFill>
            </a:ext>
          </a:extLst>
        </p:spPr>
      </p:pic>
      <p:sp>
        <p:nvSpPr>
          <p:cNvPr id="17" name="Rechthoek: afgeronde hoeken 18">
            <a:extLst>
              <a:ext uri="{FF2B5EF4-FFF2-40B4-BE49-F238E27FC236}">
                <a16:creationId xmlns:a16="http://schemas.microsoft.com/office/drawing/2014/main" id="{F82E3589-A9B8-B04B-B110-E97CAC4A9DC1}"/>
              </a:ext>
            </a:extLst>
          </p:cNvPr>
          <p:cNvSpPr/>
          <p:nvPr/>
        </p:nvSpPr>
        <p:spPr>
          <a:xfrm>
            <a:off x="2854311" y="4643342"/>
            <a:ext cx="2449342" cy="41185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nl-BE" sz="1000"/>
              <a:t>Elektrotechnische sturing van een serre en ICT-elektronische bediening</a:t>
            </a:r>
          </a:p>
        </p:txBody>
      </p:sp>
    </p:spTree>
    <p:extLst>
      <p:ext uri="{BB962C8B-B14F-4D97-AF65-F5344CB8AC3E}">
        <p14:creationId xmlns:p14="http://schemas.microsoft.com/office/powerpoint/2010/main" val="956097239"/>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7"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FC632E39-6D7B-7E47-BF23-1A10D77EB5C1}"/>
              </a:ext>
            </a:extLst>
          </p:cNvPr>
          <p:cNvSpPr>
            <a:spLocks noGrp="1"/>
          </p:cNvSpPr>
          <p:nvPr>
            <p:ph type="sldNum" sz="quarter" idx="11"/>
          </p:nvPr>
        </p:nvSpPr>
        <p:spPr/>
        <p:txBody>
          <a:bodyPr/>
          <a:lstStyle/>
          <a:p>
            <a:fld id="{189E3A5C-986B-47BE-8F96-3787467B82A8}" type="slidenum">
              <a:rPr lang="nl-BE" smtClean="0">
                <a:solidFill>
                  <a:prstClr val="white"/>
                </a:solidFill>
              </a:rPr>
              <a:pPr/>
              <a:t>28</a:t>
            </a:fld>
            <a:endParaRPr lang="nl-BE">
              <a:solidFill>
                <a:prstClr val="white"/>
              </a:solidFill>
            </a:endParaRPr>
          </a:p>
        </p:txBody>
      </p:sp>
      <p:sp>
        <p:nvSpPr>
          <p:cNvPr id="3" name="Titel 2">
            <a:extLst>
              <a:ext uri="{FF2B5EF4-FFF2-40B4-BE49-F238E27FC236}">
                <a16:creationId xmlns:a16="http://schemas.microsoft.com/office/drawing/2014/main" id="{0C52D6AF-1805-524D-A795-205F95FBE524}"/>
              </a:ext>
            </a:extLst>
          </p:cNvPr>
          <p:cNvSpPr>
            <a:spLocks noGrp="1"/>
          </p:cNvSpPr>
          <p:nvPr>
            <p:ph type="title"/>
          </p:nvPr>
        </p:nvSpPr>
        <p:spPr/>
        <p:txBody>
          <a:bodyPr/>
          <a:lstStyle/>
          <a:p>
            <a:r>
              <a:rPr lang="nl-NL"/>
              <a:t>STEM- doelen  </a:t>
            </a:r>
            <a:r>
              <a:rPr lang="nl-NL" err="1"/>
              <a:t>lpd</a:t>
            </a:r>
            <a:r>
              <a:rPr lang="nl-NL"/>
              <a:t> 1-8</a:t>
            </a:r>
          </a:p>
        </p:txBody>
      </p:sp>
      <p:sp>
        <p:nvSpPr>
          <p:cNvPr id="4" name="Tekstvak 3">
            <a:extLst>
              <a:ext uri="{FF2B5EF4-FFF2-40B4-BE49-F238E27FC236}">
                <a16:creationId xmlns:a16="http://schemas.microsoft.com/office/drawing/2014/main" id="{92C84205-62D3-48FB-BABD-E3A5C4758915}"/>
              </a:ext>
            </a:extLst>
          </p:cNvPr>
          <p:cNvSpPr txBox="1"/>
          <p:nvPr/>
        </p:nvSpPr>
        <p:spPr>
          <a:xfrm>
            <a:off x="1037236" y="1260699"/>
            <a:ext cx="10405533"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1200" b="1"/>
              <a:t>De STEM doelen worden op een geïntegreerde manier aangereikt in verschillende contexten.</a:t>
            </a:r>
          </a:p>
          <a:p>
            <a:endParaRPr lang="nl-NL" sz="1200" b="1"/>
          </a:p>
        </p:txBody>
      </p:sp>
      <p:sp>
        <p:nvSpPr>
          <p:cNvPr id="8" name="Zeshoek 7">
            <a:extLst>
              <a:ext uri="{FF2B5EF4-FFF2-40B4-BE49-F238E27FC236}">
                <a16:creationId xmlns:a16="http://schemas.microsoft.com/office/drawing/2014/main" id="{2D1D8648-879F-4D62-947A-A55B3A21209A}"/>
              </a:ext>
            </a:extLst>
          </p:cNvPr>
          <p:cNvSpPr/>
          <p:nvPr/>
        </p:nvSpPr>
        <p:spPr>
          <a:xfrm>
            <a:off x="10974012" y="440768"/>
            <a:ext cx="1030706" cy="802104"/>
          </a:xfrm>
          <a:prstGeom prst="hexagon">
            <a:avLst/>
          </a:prstGeom>
          <a:gradFill flip="none" rotWithShape="1">
            <a:gsLst>
              <a:gs pos="55000">
                <a:srgbClr val="00FFFF">
                  <a:lumMod val="95000"/>
                </a:srgbClr>
              </a:gs>
              <a:gs pos="62000">
                <a:schemeClr val="bg1">
                  <a:lumMod val="85000"/>
                </a:schemeClr>
              </a:gs>
            </a:gsLst>
            <a:path path="circle">
              <a:fillToRect l="50000" t="50000" r="50000" b="50000"/>
            </a:path>
            <a:tileRect/>
          </a:gradFill>
          <a:ln>
            <a:gradFill>
              <a:gsLst>
                <a:gs pos="0">
                  <a:srgbClr val="81C624"/>
                </a:gs>
                <a:gs pos="100000">
                  <a:schemeClr val="accent5">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800">
                <a:solidFill>
                  <a:srgbClr val="FF0000"/>
                </a:solidFill>
              </a:rPr>
              <a:t>STEM doelen</a:t>
            </a:r>
          </a:p>
        </p:txBody>
      </p:sp>
      <p:sp>
        <p:nvSpPr>
          <p:cNvPr id="11" name="Rechthoek: afgeronde hoeken 10">
            <a:extLst>
              <a:ext uri="{FF2B5EF4-FFF2-40B4-BE49-F238E27FC236}">
                <a16:creationId xmlns:a16="http://schemas.microsoft.com/office/drawing/2014/main" id="{92EDD0F5-CFC7-4ECE-B212-F65079204A17}"/>
              </a:ext>
            </a:extLst>
          </p:cNvPr>
          <p:cNvSpPr/>
          <p:nvPr/>
        </p:nvSpPr>
        <p:spPr>
          <a:xfrm>
            <a:off x="9152320" y="2663070"/>
            <a:ext cx="3039680" cy="98181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nl-BE" sz="1200"/>
              <a:t>LL leren door onderzoek te verrichten inzicht te krijgen in nieuwe technische systemen en het ontwerp in een ruimere maatschappelijke context te plaatsen. Vb Hernieuwbare energie</a:t>
            </a:r>
            <a:endParaRPr lang="nl-BE" sz="1200">
              <a:solidFill>
                <a:schemeClr val="bg1"/>
              </a:solidFill>
            </a:endParaRPr>
          </a:p>
        </p:txBody>
      </p:sp>
      <p:sp>
        <p:nvSpPr>
          <p:cNvPr id="9" name="Rechthoek: afgeronde hoeken 8"/>
          <p:cNvSpPr/>
          <p:nvPr/>
        </p:nvSpPr>
        <p:spPr>
          <a:xfrm>
            <a:off x="9336793" y="5065491"/>
            <a:ext cx="2560524" cy="179250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00">
                <a:solidFill>
                  <a:schemeClr val="bg1"/>
                </a:solidFill>
                <a:effectLst/>
                <a:latin typeface="Calibri" panose="020F0502020204030204" pitchFamily="34" charset="0"/>
                <a:ea typeface="Wingdings" panose="05000000000000000000" pitchFamily="2" charset="2"/>
                <a:cs typeface="Wingdings" panose="05000000000000000000" pitchFamily="2" charset="2"/>
              </a:rPr>
              <a:t>Contexten en maatschappelijke behoeften zoals klimaatverandering, hernieuwbare energie, zorg en gezondheid, onderwijs, watervoorziening, mobiliteit, leefbare en duurzame steden, oceaanvervuiling komen aan</a:t>
            </a:r>
            <a:r>
              <a:rPr lang="nl-NL" sz="1000" spc="-25">
                <a:solidFill>
                  <a:schemeClr val="bg1"/>
                </a:solidFill>
                <a:effectLst/>
                <a:latin typeface="Calibri" panose="020F0502020204030204" pitchFamily="34" charset="0"/>
                <a:ea typeface="Wingdings" panose="05000000000000000000" pitchFamily="2" charset="2"/>
                <a:cs typeface="Wingdings" panose="05000000000000000000" pitchFamily="2" charset="2"/>
              </a:rPr>
              <a:t> </a:t>
            </a:r>
            <a:r>
              <a:rPr lang="nl-NL" sz="1000">
                <a:solidFill>
                  <a:schemeClr val="bg1"/>
                </a:solidFill>
                <a:effectLst/>
                <a:latin typeface="Calibri" panose="020F0502020204030204" pitchFamily="34" charset="0"/>
                <a:ea typeface="Wingdings" panose="05000000000000000000" pitchFamily="2" charset="2"/>
                <a:cs typeface="Wingdings" panose="05000000000000000000" pitchFamily="2" charset="2"/>
              </a:rPr>
              <a:t>bod.</a:t>
            </a:r>
            <a:endParaRPr lang="nl-BE" sz="1000">
              <a:solidFill>
                <a:schemeClr val="bg1"/>
              </a:solidFill>
              <a:effectLst/>
              <a:latin typeface="Calibri" panose="020F0502020204030204" pitchFamily="34" charset="0"/>
              <a:ea typeface="Wingdings" panose="05000000000000000000" pitchFamily="2" charset="2"/>
              <a:cs typeface="Wingdings" panose="05000000000000000000" pitchFamily="2" charset="2"/>
            </a:endParaRPr>
          </a:p>
          <a:p>
            <a:pPr algn="ctr"/>
            <a:endParaRPr lang="nl-BE" sz="1400"/>
          </a:p>
        </p:txBody>
      </p:sp>
      <p:pic>
        <p:nvPicPr>
          <p:cNvPr id="7" name="Afbeelding 6">
            <a:extLst>
              <a:ext uri="{FF2B5EF4-FFF2-40B4-BE49-F238E27FC236}">
                <a16:creationId xmlns:a16="http://schemas.microsoft.com/office/drawing/2014/main" id="{4BA89CFA-F87A-42CD-B128-F922F177808E}"/>
              </a:ext>
            </a:extLst>
          </p:cNvPr>
          <p:cNvPicPr>
            <a:picLocks noChangeAspect="1"/>
          </p:cNvPicPr>
          <p:nvPr/>
        </p:nvPicPr>
        <p:blipFill>
          <a:blip r:embed="rId2"/>
          <a:stretch>
            <a:fillRect/>
          </a:stretch>
        </p:blipFill>
        <p:spPr>
          <a:xfrm>
            <a:off x="6664117" y="19617"/>
            <a:ext cx="2672676" cy="1248915"/>
          </a:xfrm>
          <a:prstGeom prst="rect">
            <a:avLst/>
          </a:prstGeom>
        </p:spPr>
      </p:pic>
      <p:pic>
        <p:nvPicPr>
          <p:cNvPr id="20" name="Afbeelding 19">
            <a:extLst>
              <a:ext uri="{FF2B5EF4-FFF2-40B4-BE49-F238E27FC236}">
                <a16:creationId xmlns:a16="http://schemas.microsoft.com/office/drawing/2014/main" id="{9B98D54C-5475-4BD1-89D3-14231E68225E}"/>
              </a:ext>
            </a:extLst>
          </p:cNvPr>
          <p:cNvPicPr>
            <a:picLocks noChangeAspect="1"/>
          </p:cNvPicPr>
          <p:nvPr/>
        </p:nvPicPr>
        <p:blipFill>
          <a:blip r:embed="rId3"/>
          <a:stretch>
            <a:fillRect/>
          </a:stretch>
        </p:blipFill>
        <p:spPr>
          <a:xfrm>
            <a:off x="1" y="5062495"/>
            <a:ext cx="2792876" cy="1792510"/>
          </a:xfrm>
          <a:prstGeom prst="rect">
            <a:avLst/>
          </a:prstGeom>
        </p:spPr>
      </p:pic>
      <p:pic>
        <p:nvPicPr>
          <p:cNvPr id="5" name="Afbeelding 4"/>
          <p:cNvPicPr>
            <a:picLocks noChangeAspect="1"/>
          </p:cNvPicPr>
          <p:nvPr/>
        </p:nvPicPr>
        <p:blipFill>
          <a:blip r:embed="rId4"/>
          <a:stretch>
            <a:fillRect/>
          </a:stretch>
        </p:blipFill>
        <p:spPr>
          <a:xfrm>
            <a:off x="1037236" y="2280977"/>
            <a:ext cx="8115084" cy="3233738"/>
          </a:xfrm>
          <a:prstGeom prst="rect">
            <a:avLst/>
          </a:prstGeom>
        </p:spPr>
      </p:pic>
      <p:pic>
        <p:nvPicPr>
          <p:cNvPr id="16" name="Afbeelding 15">
            <a:extLst>
              <a:ext uri="{FF2B5EF4-FFF2-40B4-BE49-F238E27FC236}">
                <a16:creationId xmlns:a16="http://schemas.microsoft.com/office/drawing/2014/main" id="{D34BD8C7-EB18-4D5C-8E26-6EF305564039}"/>
              </a:ext>
            </a:extLst>
          </p:cNvPr>
          <p:cNvPicPr>
            <a:picLocks noChangeAspect="1"/>
          </p:cNvPicPr>
          <p:nvPr/>
        </p:nvPicPr>
        <p:blipFill>
          <a:blip r:embed="rId5"/>
          <a:stretch>
            <a:fillRect/>
          </a:stretch>
        </p:blipFill>
        <p:spPr>
          <a:xfrm>
            <a:off x="9442493" y="3709046"/>
            <a:ext cx="2291678" cy="1275440"/>
          </a:xfrm>
          <a:prstGeom prst="rect">
            <a:avLst/>
          </a:prstGeom>
        </p:spPr>
      </p:pic>
      <p:pic>
        <p:nvPicPr>
          <p:cNvPr id="13" name="Afbeelding 12">
            <a:extLst>
              <a:ext uri="{FF2B5EF4-FFF2-40B4-BE49-F238E27FC236}">
                <a16:creationId xmlns:a16="http://schemas.microsoft.com/office/drawing/2014/main" id="{43C6AC02-AFD2-4409-8102-AED1B00800AD}"/>
              </a:ext>
            </a:extLst>
          </p:cNvPr>
          <p:cNvPicPr>
            <a:picLocks noChangeAspect="1"/>
          </p:cNvPicPr>
          <p:nvPr/>
        </p:nvPicPr>
        <p:blipFill>
          <a:blip r:embed="rId6"/>
          <a:stretch>
            <a:fillRect/>
          </a:stretch>
        </p:blipFill>
        <p:spPr>
          <a:xfrm>
            <a:off x="5048346" y="4239682"/>
            <a:ext cx="4200767" cy="2598701"/>
          </a:xfrm>
          <a:prstGeom prst="rect">
            <a:avLst/>
          </a:prstGeom>
        </p:spPr>
      </p:pic>
      <p:pic>
        <p:nvPicPr>
          <p:cNvPr id="14" name="Afbeelding 13">
            <a:extLst>
              <a:ext uri="{FF2B5EF4-FFF2-40B4-BE49-F238E27FC236}">
                <a16:creationId xmlns:a16="http://schemas.microsoft.com/office/drawing/2014/main" id="{1A93C67A-68B7-5D48-9271-4A7C9F02A485}"/>
              </a:ext>
            </a:extLst>
          </p:cNvPr>
          <p:cNvPicPr>
            <a:picLocks noChangeAspect="1"/>
          </p:cNvPicPr>
          <p:nvPr/>
        </p:nvPicPr>
        <p:blipFill rotWithShape="1">
          <a:blip r:embed="rId7"/>
          <a:srcRect b="65390"/>
          <a:stretch/>
        </p:blipFill>
        <p:spPr>
          <a:xfrm>
            <a:off x="961623" y="1624965"/>
            <a:ext cx="8930090" cy="656012"/>
          </a:xfrm>
          <a:prstGeom prst="rect">
            <a:avLst/>
          </a:prstGeom>
        </p:spPr>
      </p:pic>
      <p:sp>
        <p:nvSpPr>
          <p:cNvPr id="15" name="Rechthoek: afgeronde hoeken 10">
            <a:extLst>
              <a:ext uri="{FF2B5EF4-FFF2-40B4-BE49-F238E27FC236}">
                <a16:creationId xmlns:a16="http://schemas.microsoft.com/office/drawing/2014/main" id="{72CA05ED-50F3-214B-A461-74370EC7511C}"/>
              </a:ext>
            </a:extLst>
          </p:cNvPr>
          <p:cNvSpPr/>
          <p:nvPr/>
        </p:nvSpPr>
        <p:spPr>
          <a:xfrm>
            <a:off x="9697792" y="1409002"/>
            <a:ext cx="2494906" cy="104943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nl-BE" sz="1200"/>
              <a:t>LL leren de gemaakte keuzes te beargumenteren door bijvoorbeeld de voor-en nadelen te vergelijken met elkaar.</a:t>
            </a:r>
          </a:p>
        </p:txBody>
      </p:sp>
    </p:spTree>
    <p:extLst>
      <p:ext uri="{BB962C8B-B14F-4D97-AF65-F5344CB8AC3E}">
        <p14:creationId xmlns:p14="http://schemas.microsoft.com/office/powerpoint/2010/main" val="2948172727"/>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ndertitel 1">
            <a:extLst>
              <a:ext uri="{FF2B5EF4-FFF2-40B4-BE49-F238E27FC236}">
                <a16:creationId xmlns:a16="http://schemas.microsoft.com/office/drawing/2014/main" id="{418A88E3-03FF-CF4C-A413-023FB4DD52E4}"/>
              </a:ext>
            </a:extLst>
          </p:cNvPr>
          <p:cNvSpPr>
            <a:spLocks noGrp="1"/>
          </p:cNvSpPr>
          <p:nvPr>
            <p:ph type="subTitle" idx="1"/>
          </p:nvPr>
        </p:nvSpPr>
        <p:spPr>
          <a:xfrm>
            <a:off x="870542" y="3024862"/>
            <a:ext cx="9925795" cy="1206630"/>
          </a:xfrm>
        </p:spPr>
        <p:txBody>
          <a:bodyPr>
            <a:normAutofit/>
          </a:bodyPr>
          <a:lstStyle/>
          <a:p>
            <a:r>
              <a:rPr lang="nl-BE" sz="3600"/>
              <a:t>Het leerplan bevat volgende rubrieken:</a:t>
            </a:r>
          </a:p>
          <a:p>
            <a:endParaRPr lang="nl-BE" sz="3600"/>
          </a:p>
          <a:p>
            <a:endParaRPr lang="nl-NL" sz="2300" b="1" i="1"/>
          </a:p>
          <a:p>
            <a:endParaRPr lang="nl-BE" sz="3600"/>
          </a:p>
          <a:p>
            <a:endParaRPr lang="nl-BE" sz="3600"/>
          </a:p>
        </p:txBody>
      </p:sp>
      <p:sp>
        <p:nvSpPr>
          <p:cNvPr id="3" name="Rechthoek 2"/>
          <p:cNvSpPr/>
          <p:nvPr/>
        </p:nvSpPr>
        <p:spPr>
          <a:xfrm>
            <a:off x="2294021" y="3978442"/>
            <a:ext cx="7563412" cy="17485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1500"/>
              </a:spcAft>
            </a:pPr>
            <a:r>
              <a:rPr lang="nl-BE"/>
              <a:t>De rubrieken/bouwstenen van Elektrotechnieken:</a:t>
            </a:r>
          </a:p>
          <a:p>
            <a:pPr marL="342900" lvl="0" indent="-342900">
              <a:lnSpc>
                <a:spcPct val="107000"/>
              </a:lnSpc>
              <a:buClr>
                <a:srgbClr val="595959"/>
              </a:buClr>
              <a:buFont typeface="Symbol" panose="05050102010706020507" pitchFamily="18" charset="2"/>
              <a:buChar char=""/>
            </a:pPr>
            <a:r>
              <a:rPr lang="nl-BE">
                <a:latin typeface="Calibri"/>
                <a:ea typeface="Calibri" panose="020F0502020204030204" pitchFamily="34" charset="0"/>
                <a:cs typeface="Arial"/>
              </a:rPr>
              <a:t>Mechanica – Hydrostatica</a:t>
            </a:r>
          </a:p>
          <a:p>
            <a:pPr marL="342900" lvl="0" indent="-342900">
              <a:lnSpc>
                <a:spcPct val="107000"/>
              </a:lnSpc>
              <a:buClr>
                <a:srgbClr val="595959"/>
              </a:buClr>
              <a:buFont typeface="Symbol" panose="05050102010706020507" pitchFamily="18" charset="2"/>
              <a:buChar char=""/>
            </a:pPr>
            <a:r>
              <a:rPr lang="nl-BE">
                <a:latin typeface="Calibri"/>
                <a:ea typeface="Calibri" panose="020F0502020204030204" pitchFamily="34" charset="0"/>
                <a:cs typeface="Arial"/>
              </a:rPr>
              <a:t>Elektriciteit – elektronica</a:t>
            </a:r>
            <a:endParaRPr lang="nl-BE"/>
          </a:p>
          <a:p>
            <a:pPr marL="342900" lvl="0" indent="-342900">
              <a:lnSpc>
                <a:spcPct val="107000"/>
              </a:lnSpc>
              <a:buClr>
                <a:srgbClr val="595959"/>
              </a:buClr>
              <a:buFont typeface="Symbol" panose="05050102010706020507" pitchFamily="18" charset="2"/>
              <a:buChar char=""/>
            </a:pPr>
            <a:r>
              <a:rPr lang="nl-BE">
                <a:latin typeface="Calibri"/>
                <a:ea typeface="Calibri" panose="020F0502020204030204" pitchFamily="34" charset="0"/>
                <a:cs typeface="Arial"/>
              </a:rPr>
              <a:t>Thermodynamica</a:t>
            </a:r>
          </a:p>
          <a:p>
            <a:pPr marL="342900" lvl="0" indent="-342900">
              <a:lnSpc>
                <a:spcPct val="107000"/>
              </a:lnSpc>
              <a:buClr>
                <a:srgbClr val="595959"/>
              </a:buClr>
              <a:buFont typeface="Symbol" panose="05050102010706020507" pitchFamily="18" charset="2"/>
              <a:buChar char=""/>
            </a:pPr>
            <a:r>
              <a:rPr lang="nl-BE">
                <a:latin typeface="Calibri"/>
                <a:ea typeface="Calibri" panose="020F0502020204030204" pitchFamily="34" charset="0"/>
                <a:cs typeface="Arial"/>
              </a:rPr>
              <a:t>Elektrotechnieken</a:t>
            </a:r>
            <a:endParaRPr lang="nl-BE"/>
          </a:p>
          <a:p>
            <a:pPr algn="ctr"/>
            <a:endParaRPr lang="nl-BE"/>
          </a:p>
        </p:txBody>
      </p:sp>
      <p:pic>
        <p:nvPicPr>
          <p:cNvPr id="5" name="Afbeelding 4">
            <a:extLst>
              <a:ext uri="{FF2B5EF4-FFF2-40B4-BE49-F238E27FC236}">
                <a16:creationId xmlns:a16="http://schemas.microsoft.com/office/drawing/2014/main" id="{9E0C4231-56EC-433D-95A9-C4F8CC5B1F6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10848" y="4268654"/>
            <a:ext cx="2653982" cy="2249665"/>
          </a:xfrm>
          <a:prstGeom prst="rect">
            <a:avLst/>
          </a:prstGeom>
        </p:spPr>
      </p:pic>
    </p:spTree>
    <p:extLst>
      <p:ext uri="{BB962C8B-B14F-4D97-AF65-F5344CB8AC3E}">
        <p14:creationId xmlns:p14="http://schemas.microsoft.com/office/powerpoint/2010/main" val="3754608022"/>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a:extLst>
              <a:ext uri="{FF2B5EF4-FFF2-40B4-BE49-F238E27FC236}">
                <a16:creationId xmlns:a16="http://schemas.microsoft.com/office/drawing/2014/main" id="{7DCAE741-8224-4C4F-84F3-40D35E3043CF}"/>
              </a:ext>
            </a:extLst>
          </p:cNvPr>
          <p:cNvSpPr>
            <a:spLocks noGrp="1"/>
          </p:cNvSpPr>
          <p:nvPr>
            <p:ph type="sldNum" sz="quarter" idx="11"/>
          </p:nvPr>
        </p:nvSpPr>
        <p:spPr/>
        <p:txBody>
          <a:bodyPr/>
          <a:lstStyle/>
          <a:p>
            <a:fld id="{189E3A5C-986B-47BE-8F96-3787467B82A8}" type="slidenum">
              <a:rPr lang="nl-BE" smtClean="0">
                <a:solidFill>
                  <a:prstClr val="white"/>
                </a:solidFill>
              </a:rPr>
              <a:pPr/>
              <a:t>3</a:t>
            </a:fld>
            <a:endParaRPr lang="nl-BE">
              <a:solidFill>
                <a:prstClr val="white"/>
              </a:solidFill>
            </a:endParaRPr>
          </a:p>
        </p:txBody>
      </p:sp>
      <p:sp>
        <p:nvSpPr>
          <p:cNvPr id="5" name="Rechthoek 4">
            <a:extLst>
              <a:ext uri="{FF2B5EF4-FFF2-40B4-BE49-F238E27FC236}">
                <a16:creationId xmlns:a16="http://schemas.microsoft.com/office/drawing/2014/main" id="{0037122D-5C88-4AFD-B390-3453AC622851}"/>
              </a:ext>
            </a:extLst>
          </p:cNvPr>
          <p:cNvSpPr/>
          <p:nvPr/>
        </p:nvSpPr>
        <p:spPr>
          <a:xfrm>
            <a:off x="9163574" y="0"/>
            <a:ext cx="3028426" cy="80464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nl-B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457189">
              <a:defRPr/>
            </a:pPr>
            <a:r>
              <a:rPr lang="nl-NL" b="1" cap="all">
                <a:solidFill>
                  <a:prstClr val="white"/>
                </a:solidFill>
                <a:latin typeface="Trebuchet MS" panose="020B0603020202020204" pitchFamily="34" charset="0"/>
              </a:rPr>
              <a:t>doelen</a:t>
            </a:r>
            <a:endParaRPr lang="nl-BE" b="1" cap="all">
              <a:solidFill>
                <a:prstClr val="white"/>
              </a:solidFill>
              <a:latin typeface="Trebuchet MS" panose="020B0603020202020204" pitchFamily="34" charset="0"/>
            </a:endParaRPr>
          </a:p>
        </p:txBody>
      </p:sp>
      <p:sp>
        <p:nvSpPr>
          <p:cNvPr id="6" name="Rechthoek 5">
            <a:extLst>
              <a:ext uri="{FF2B5EF4-FFF2-40B4-BE49-F238E27FC236}">
                <a16:creationId xmlns:a16="http://schemas.microsoft.com/office/drawing/2014/main" id="{C2BF372B-DCD1-4663-845E-1A5B628B8850}"/>
              </a:ext>
            </a:extLst>
          </p:cNvPr>
          <p:cNvSpPr/>
          <p:nvPr/>
        </p:nvSpPr>
        <p:spPr>
          <a:xfrm>
            <a:off x="1219439" y="873297"/>
            <a:ext cx="9691172" cy="5506134"/>
          </a:xfrm>
          <a:prstGeom prst="rect">
            <a:avLst/>
          </a:prstGeom>
          <a:solidFill>
            <a:srgbClr val="FF8414"/>
          </a:solidFill>
          <a:ln>
            <a:solidFill>
              <a:srgbClr val="FF8414"/>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nl-NL"/>
              <a:t>Het lerarenteam leert...</a:t>
            </a:r>
            <a:endParaRPr lang="nl-NL" sz="1200"/>
          </a:p>
          <a:p>
            <a:endParaRPr lang="nl-NL"/>
          </a:p>
          <a:p>
            <a:pPr marL="285750" indent="-285750">
              <a:buFont typeface="Arial"/>
              <a:buChar char="•"/>
            </a:pPr>
            <a:r>
              <a:rPr lang="nl-NL">
                <a:solidFill>
                  <a:srgbClr val="FFFF00"/>
                </a:solidFill>
                <a:ea typeface="+mn-lt"/>
                <a:cs typeface="+mn-lt"/>
              </a:rPr>
              <a:t>inzicht</a:t>
            </a:r>
            <a:r>
              <a:rPr lang="nl-NL">
                <a:ea typeface="+mn-lt"/>
                <a:cs typeface="+mn-lt"/>
              </a:rPr>
              <a:t> te krijgen </a:t>
            </a:r>
            <a:r>
              <a:rPr lang="nl-NL">
                <a:solidFill>
                  <a:srgbClr val="FFFF00"/>
                </a:solidFill>
                <a:ea typeface="+mn-lt"/>
                <a:cs typeface="+mn-lt"/>
              </a:rPr>
              <a:t>wat </a:t>
            </a:r>
            <a:r>
              <a:rPr lang="nl-NL">
                <a:ea typeface="+mn-lt"/>
                <a:cs typeface="+mn-lt"/>
              </a:rPr>
              <a:t>specifiek is voor het studierichtingsprofiel</a:t>
            </a:r>
            <a:endParaRPr lang="nl-NL"/>
          </a:p>
          <a:p>
            <a:pPr marL="285750" indent="-285750">
              <a:buFont typeface="Arial"/>
              <a:buChar char="•"/>
            </a:pPr>
            <a:endParaRPr lang="nl-NL">
              <a:solidFill>
                <a:srgbClr val="FFFF00"/>
              </a:solidFill>
              <a:ea typeface="+mn-lt"/>
              <a:cs typeface="+mn-lt"/>
            </a:endParaRPr>
          </a:p>
          <a:p>
            <a:pPr marL="285750" indent="-285750">
              <a:buFont typeface="Arial"/>
              <a:buChar char="•"/>
            </a:pPr>
            <a:r>
              <a:rPr lang="nl-NL">
                <a:solidFill>
                  <a:srgbClr val="FFFF00"/>
                </a:solidFill>
                <a:ea typeface="+mn-lt"/>
                <a:cs typeface="+mn-lt"/>
              </a:rPr>
              <a:t>welke</a:t>
            </a:r>
            <a:r>
              <a:rPr lang="nl-NL">
                <a:solidFill>
                  <a:srgbClr val="FFFFFF"/>
                </a:solidFill>
                <a:ea typeface="+mn-lt"/>
                <a:cs typeface="+mn-lt"/>
              </a:rPr>
              <a:t> doelen er in het geïntegreerd leerproces voorkomen </a:t>
            </a:r>
            <a:endParaRPr lang="nl-NL"/>
          </a:p>
          <a:p>
            <a:pPr marL="285750" indent="-285750">
              <a:buFont typeface="Arial"/>
              <a:buChar char="•"/>
            </a:pPr>
            <a:endParaRPr lang="nl-NL">
              <a:solidFill>
                <a:srgbClr val="FFFF00"/>
              </a:solidFill>
              <a:ea typeface="+mn-lt"/>
              <a:cs typeface="+mn-lt"/>
            </a:endParaRPr>
          </a:p>
          <a:p>
            <a:pPr marL="285750" indent="-285750">
              <a:buFont typeface="Arial"/>
              <a:buChar char="•"/>
            </a:pPr>
            <a:r>
              <a:rPr lang="nl-NL">
                <a:solidFill>
                  <a:srgbClr val="FFFF00"/>
                </a:solidFill>
                <a:ea typeface="+mn-lt"/>
                <a:cs typeface="+mn-lt"/>
              </a:rPr>
              <a:t>hoe </a:t>
            </a:r>
            <a:r>
              <a:rPr lang="nl-NL">
                <a:ea typeface="+mn-lt"/>
                <a:cs typeface="+mn-lt"/>
              </a:rPr>
              <a:t>het leerplan Elektrotechnieken</a:t>
            </a:r>
            <a:r>
              <a:rPr lang="nl-NL"/>
              <a:t> is </a:t>
            </a:r>
            <a:r>
              <a:rPr lang="nl-NL">
                <a:solidFill>
                  <a:srgbClr val="FFFF00"/>
                </a:solidFill>
              </a:rPr>
              <a:t>opgebouwd</a:t>
            </a:r>
            <a:r>
              <a:rPr lang="nl-NL"/>
              <a:t>:</a:t>
            </a:r>
          </a:p>
          <a:p>
            <a:pPr marL="742950" lvl="1" indent="-285750">
              <a:buFontTx/>
              <a:buChar char="-"/>
            </a:pPr>
            <a:r>
              <a:rPr lang="nl-NL"/>
              <a:t>de </a:t>
            </a:r>
            <a:r>
              <a:rPr lang="nl-NL">
                <a:solidFill>
                  <a:srgbClr val="FFFF00"/>
                </a:solidFill>
              </a:rPr>
              <a:t>STEM-doelen</a:t>
            </a:r>
            <a:r>
              <a:rPr lang="nl-NL"/>
              <a:t> </a:t>
            </a:r>
          </a:p>
          <a:p>
            <a:pPr marL="742950" lvl="1" indent="-285750">
              <a:buFontTx/>
              <a:buChar char="-"/>
            </a:pPr>
            <a:r>
              <a:rPr lang="nl-NL"/>
              <a:t>de </a:t>
            </a:r>
            <a:r>
              <a:rPr lang="nl-NL">
                <a:solidFill>
                  <a:srgbClr val="FFFF00"/>
                </a:solidFill>
              </a:rPr>
              <a:t>ondersteunende technieken</a:t>
            </a:r>
          </a:p>
          <a:p>
            <a:pPr marL="742950" lvl="1" indent="-285750">
              <a:buFontTx/>
              <a:buChar char="-"/>
            </a:pPr>
            <a:r>
              <a:rPr lang="nl-NL"/>
              <a:t>de </a:t>
            </a:r>
            <a:r>
              <a:rPr lang="nl-NL">
                <a:solidFill>
                  <a:srgbClr val="FFFF00"/>
                </a:solidFill>
              </a:rPr>
              <a:t>leerdoelen Elektrotechnieken</a:t>
            </a:r>
          </a:p>
          <a:p>
            <a:pPr marL="285750" indent="-285750">
              <a:buChar char="-"/>
            </a:pPr>
            <a:endParaRPr lang="nl-NL"/>
          </a:p>
          <a:p>
            <a:pPr marL="285750" indent="-285750">
              <a:buFont typeface="Arial"/>
              <a:buChar char="•"/>
            </a:pPr>
            <a:r>
              <a:rPr lang="nl-NL">
                <a:solidFill>
                  <a:srgbClr val="FFFF00"/>
                </a:solidFill>
              </a:rPr>
              <a:t>nieuwe terminologie</a:t>
            </a:r>
            <a:r>
              <a:rPr lang="nl-NL"/>
              <a:t> te interpreteren</a:t>
            </a:r>
          </a:p>
          <a:p>
            <a:pPr marL="285750" indent="-285750">
              <a:buFont typeface="Arial"/>
              <a:buChar char="•"/>
            </a:pPr>
            <a:endParaRPr lang="nl-NL"/>
          </a:p>
          <a:p>
            <a:pPr marL="285750" indent="-285750">
              <a:buFont typeface="Arial"/>
              <a:buChar char="•"/>
            </a:pPr>
            <a:r>
              <a:rPr lang="nl-NL"/>
              <a:t>herkenbare </a:t>
            </a:r>
            <a:r>
              <a:rPr lang="nl-NL">
                <a:solidFill>
                  <a:srgbClr val="FFFF00"/>
                </a:solidFill>
              </a:rPr>
              <a:t>methodiek</a:t>
            </a:r>
            <a:r>
              <a:rPr lang="nl-NL"/>
              <a:t> te ontwikkelen: </a:t>
            </a:r>
          </a:p>
          <a:p>
            <a:pPr lvl="1"/>
            <a:r>
              <a:rPr lang="nl-NL"/>
              <a:t>-   </a:t>
            </a:r>
            <a:r>
              <a:rPr lang="nl-NL">
                <a:solidFill>
                  <a:srgbClr val="FFFF00"/>
                </a:solidFill>
              </a:rPr>
              <a:t>bouwstenen</a:t>
            </a:r>
            <a:r>
              <a:rPr lang="nl-NL"/>
              <a:t> te selecteren en doelen te vertalen in een bepaalde </a:t>
            </a:r>
            <a:r>
              <a:rPr lang="nl-NL">
                <a:solidFill>
                  <a:srgbClr val="FFFF00"/>
                </a:solidFill>
              </a:rPr>
              <a:t>context</a:t>
            </a:r>
            <a:endParaRPr lang="nl-NL"/>
          </a:p>
          <a:p>
            <a:r>
              <a:rPr lang="nl-NL"/>
              <a:t>       -   een </a:t>
            </a:r>
            <a:r>
              <a:rPr lang="nl-NL">
                <a:solidFill>
                  <a:srgbClr val="FFFF00"/>
                </a:solidFill>
              </a:rPr>
              <a:t>geïntegreerd projectmatig</a:t>
            </a:r>
            <a:r>
              <a:rPr lang="nl-NL"/>
              <a:t> leerproces op te bouwen</a:t>
            </a:r>
          </a:p>
          <a:p>
            <a:pPr marL="285750" indent="-285750" algn="ctr">
              <a:buFontTx/>
              <a:buChar char="-"/>
            </a:pPr>
            <a:endParaRPr lang="nl-BE"/>
          </a:p>
        </p:txBody>
      </p:sp>
    </p:spTree>
    <p:extLst>
      <p:ext uri="{BB962C8B-B14F-4D97-AF65-F5344CB8AC3E}">
        <p14:creationId xmlns:p14="http://schemas.microsoft.com/office/powerpoint/2010/main" val="2976342335"/>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E650A011-9011-CE4B-A85E-D62EFE407069}"/>
              </a:ext>
            </a:extLst>
          </p:cNvPr>
          <p:cNvPicPr>
            <a:picLocks noChangeAspect="1"/>
          </p:cNvPicPr>
          <p:nvPr/>
        </p:nvPicPr>
        <p:blipFill>
          <a:blip r:embed="rId3"/>
          <a:stretch>
            <a:fillRect/>
          </a:stretch>
        </p:blipFill>
        <p:spPr>
          <a:xfrm>
            <a:off x="1716005" y="4086081"/>
            <a:ext cx="6056337" cy="1068323"/>
          </a:xfrm>
          <a:prstGeom prst="rect">
            <a:avLst/>
          </a:prstGeom>
        </p:spPr>
      </p:pic>
      <p:sp>
        <p:nvSpPr>
          <p:cNvPr id="2" name="Tijdelijke aanduiding voor dianummer 1">
            <a:extLst>
              <a:ext uri="{FF2B5EF4-FFF2-40B4-BE49-F238E27FC236}">
                <a16:creationId xmlns:a16="http://schemas.microsoft.com/office/drawing/2014/main" id="{FC632E39-6D7B-7E47-BF23-1A10D77EB5C1}"/>
              </a:ext>
            </a:extLst>
          </p:cNvPr>
          <p:cNvSpPr>
            <a:spLocks noGrp="1"/>
          </p:cNvSpPr>
          <p:nvPr>
            <p:ph type="sldNum" sz="quarter" idx="11"/>
          </p:nvPr>
        </p:nvSpPr>
        <p:spPr/>
        <p:txBody>
          <a:bodyPr/>
          <a:lstStyle/>
          <a:p>
            <a:fld id="{189E3A5C-986B-47BE-8F96-3787467B82A8}" type="slidenum">
              <a:rPr lang="nl-BE" smtClean="0">
                <a:solidFill>
                  <a:prstClr val="white"/>
                </a:solidFill>
              </a:rPr>
              <a:pPr/>
              <a:t>30</a:t>
            </a:fld>
            <a:endParaRPr lang="nl-BE">
              <a:solidFill>
                <a:prstClr val="white"/>
              </a:solidFill>
            </a:endParaRPr>
          </a:p>
        </p:txBody>
      </p:sp>
      <p:sp>
        <p:nvSpPr>
          <p:cNvPr id="3" name="Titel 2">
            <a:extLst>
              <a:ext uri="{FF2B5EF4-FFF2-40B4-BE49-F238E27FC236}">
                <a16:creationId xmlns:a16="http://schemas.microsoft.com/office/drawing/2014/main" id="{0C52D6AF-1805-524D-A795-205F95FBE524}"/>
              </a:ext>
            </a:extLst>
          </p:cNvPr>
          <p:cNvSpPr>
            <a:spLocks noGrp="1"/>
          </p:cNvSpPr>
          <p:nvPr>
            <p:ph type="title"/>
          </p:nvPr>
        </p:nvSpPr>
        <p:spPr/>
        <p:txBody>
          <a:bodyPr/>
          <a:lstStyle/>
          <a:p>
            <a:r>
              <a:rPr lang="nl-NL"/>
              <a:t>Leerdoelen Mechanica - hydrostatica  </a:t>
            </a:r>
          </a:p>
        </p:txBody>
      </p:sp>
      <p:pic>
        <p:nvPicPr>
          <p:cNvPr id="5" name="Afbeelding 4"/>
          <p:cNvPicPr>
            <a:picLocks noChangeAspect="1"/>
          </p:cNvPicPr>
          <p:nvPr/>
        </p:nvPicPr>
        <p:blipFill>
          <a:blip r:embed="rId4"/>
          <a:stretch>
            <a:fillRect/>
          </a:stretch>
        </p:blipFill>
        <p:spPr>
          <a:xfrm>
            <a:off x="7267078" y="490750"/>
            <a:ext cx="2352675" cy="990600"/>
          </a:xfrm>
          <a:prstGeom prst="rect">
            <a:avLst/>
          </a:prstGeom>
          <a:ln w="31750">
            <a:solidFill>
              <a:schemeClr val="accent1"/>
            </a:solidFill>
          </a:ln>
        </p:spPr>
      </p:pic>
      <p:sp>
        <p:nvSpPr>
          <p:cNvPr id="12" name="Rechthoek: afgeronde hoeken 11"/>
          <p:cNvSpPr/>
          <p:nvPr/>
        </p:nvSpPr>
        <p:spPr>
          <a:xfrm>
            <a:off x="7238101" y="138516"/>
            <a:ext cx="961868" cy="24983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nl-NL" sz="1000"/>
              <a:t>LPD 9-17</a:t>
            </a:r>
          </a:p>
        </p:txBody>
      </p:sp>
      <p:grpSp>
        <p:nvGrpSpPr>
          <p:cNvPr id="15" name="Groep 14"/>
          <p:cNvGrpSpPr/>
          <p:nvPr/>
        </p:nvGrpSpPr>
        <p:grpSpPr>
          <a:xfrm>
            <a:off x="9717206" y="191068"/>
            <a:ext cx="1712437" cy="1486139"/>
            <a:chOff x="2459081" y="4927573"/>
            <a:chExt cx="1944050" cy="1848433"/>
          </a:xfrm>
        </p:grpSpPr>
        <p:sp>
          <p:nvSpPr>
            <p:cNvPr id="16" name="Zeshoek 15"/>
            <p:cNvSpPr/>
            <p:nvPr/>
          </p:nvSpPr>
          <p:spPr>
            <a:xfrm>
              <a:off x="3317576" y="4927573"/>
              <a:ext cx="1085555" cy="929640"/>
            </a:xfrm>
            <a:prstGeom prst="hexagon">
              <a:avLst/>
            </a:prstGeom>
            <a:gradFill flip="none" rotWithShape="1">
              <a:gsLst>
                <a:gs pos="61000">
                  <a:schemeClr val="tx2">
                    <a:lumMod val="60000"/>
                    <a:lumOff val="40000"/>
                  </a:schemeClr>
                </a:gs>
                <a:gs pos="43000">
                  <a:schemeClr val="accent5">
                    <a:lumMod val="75000"/>
                  </a:schemeClr>
                </a:gs>
                <a:gs pos="71000">
                  <a:srgbClr val="00FFFF"/>
                </a:gs>
              </a:gsLst>
              <a:path path="circle">
                <a:fillToRect l="50000" t="50000" r="50000" b="50000"/>
              </a:path>
              <a:tileRect/>
            </a:gra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800">
                  <a:solidFill>
                    <a:schemeClr val="bg1"/>
                  </a:solidFill>
                </a:rPr>
                <a:t>Evenwicht in het vlak</a:t>
              </a:r>
            </a:p>
          </p:txBody>
        </p:sp>
        <p:sp>
          <p:nvSpPr>
            <p:cNvPr id="17" name="Zeshoek 16"/>
            <p:cNvSpPr/>
            <p:nvPr/>
          </p:nvSpPr>
          <p:spPr>
            <a:xfrm>
              <a:off x="3312778" y="5846366"/>
              <a:ext cx="1085555" cy="929640"/>
            </a:xfrm>
            <a:prstGeom prst="hexagon">
              <a:avLst/>
            </a:prstGeom>
            <a:gradFill flip="none" rotWithShape="1">
              <a:gsLst>
                <a:gs pos="61000">
                  <a:schemeClr val="tx2">
                    <a:lumMod val="60000"/>
                    <a:lumOff val="40000"/>
                  </a:schemeClr>
                </a:gs>
                <a:gs pos="43000">
                  <a:schemeClr val="accent5">
                    <a:lumMod val="75000"/>
                  </a:schemeClr>
                </a:gs>
                <a:gs pos="71000">
                  <a:srgbClr val="00FFFF"/>
                </a:gs>
              </a:gsLst>
              <a:path path="circle">
                <a:fillToRect l="50000" t="50000" r="50000" b="50000"/>
              </a:path>
              <a:tileRect/>
            </a:gra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800">
                  <a:solidFill>
                    <a:schemeClr val="bg1"/>
                  </a:solidFill>
                </a:rPr>
                <a:t>Wetten van Newton</a:t>
              </a:r>
            </a:p>
          </p:txBody>
        </p:sp>
        <p:sp>
          <p:nvSpPr>
            <p:cNvPr id="20" name="Zeshoek 19"/>
            <p:cNvSpPr/>
            <p:nvPr/>
          </p:nvSpPr>
          <p:spPr>
            <a:xfrm>
              <a:off x="2459081" y="5382527"/>
              <a:ext cx="1085555" cy="929640"/>
            </a:xfrm>
            <a:prstGeom prst="hexagon">
              <a:avLst/>
            </a:prstGeom>
            <a:gradFill flip="none" rotWithShape="1">
              <a:gsLst>
                <a:gs pos="61000">
                  <a:schemeClr val="tx2">
                    <a:lumMod val="60000"/>
                    <a:lumOff val="40000"/>
                  </a:schemeClr>
                </a:gs>
                <a:gs pos="43000">
                  <a:schemeClr val="accent5">
                    <a:lumMod val="75000"/>
                  </a:schemeClr>
                </a:gs>
                <a:gs pos="71000">
                  <a:srgbClr val="00FFFF"/>
                </a:gs>
              </a:gsLst>
              <a:path path="circle">
                <a:fillToRect l="50000" t="50000" r="50000" b="50000"/>
              </a:path>
              <a:tileRect/>
            </a:gra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800">
                  <a:solidFill>
                    <a:schemeClr val="bg1"/>
                  </a:solidFill>
                </a:rPr>
                <a:t>Bewegings-leer</a:t>
              </a:r>
            </a:p>
          </p:txBody>
        </p:sp>
      </p:grpSp>
      <p:sp>
        <p:nvSpPr>
          <p:cNvPr id="21" name="Zeshoek 20"/>
          <p:cNvSpPr/>
          <p:nvPr/>
        </p:nvSpPr>
        <p:spPr>
          <a:xfrm>
            <a:off x="11299988" y="573206"/>
            <a:ext cx="892012" cy="753709"/>
          </a:xfrm>
          <a:prstGeom prst="hexagon">
            <a:avLst/>
          </a:prstGeom>
          <a:gradFill flip="none" rotWithShape="1">
            <a:gsLst>
              <a:gs pos="54000">
                <a:srgbClr val="FFC000"/>
              </a:gs>
              <a:gs pos="31000">
                <a:schemeClr val="tx2">
                  <a:lumMod val="60000"/>
                  <a:lumOff val="40000"/>
                </a:schemeClr>
              </a:gs>
              <a:gs pos="23000">
                <a:srgbClr val="5FBE30"/>
              </a:gs>
              <a:gs pos="40000">
                <a:schemeClr val="accent5">
                  <a:lumMod val="75000"/>
                </a:schemeClr>
              </a:gs>
              <a:gs pos="65000">
                <a:srgbClr val="00FFFF"/>
              </a:gs>
            </a:gsLst>
            <a:path path="circle">
              <a:fillToRect l="50000" t="50000" r="50000" b="50000"/>
            </a:path>
            <a:tileRect/>
          </a:gradFill>
          <a:ln>
            <a:gradFill>
              <a:gsLst>
                <a:gs pos="46000">
                  <a:schemeClr val="accent5">
                    <a:lumMod val="75000"/>
                  </a:schemeClr>
                </a:gs>
                <a:gs pos="58000">
                  <a:srgbClr val="92D050"/>
                </a:gs>
              </a:gsLst>
              <a:lin ang="192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800">
                <a:solidFill>
                  <a:schemeClr val="bg1"/>
                </a:solidFill>
              </a:rPr>
              <a:t>Arbeid Energie</a:t>
            </a:r>
          </a:p>
        </p:txBody>
      </p:sp>
      <p:sp>
        <p:nvSpPr>
          <p:cNvPr id="22" name="Zeshoek 21"/>
          <p:cNvSpPr/>
          <p:nvPr/>
        </p:nvSpPr>
        <p:spPr>
          <a:xfrm>
            <a:off x="9744501" y="1305725"/>
            <a:ext cx="914400" cy="741439"/>
          </a:xfrm>
          <a:prstGeom prst="hexagon">
            <a:avLst/>
          </a:prstGeom>
          <a:gradFill flip="none" rotWithShape="1">
            <a:gsLst>
              <a:gs pos="56000">
                <a:schemeClr val="accent2">
                  <a:lumMod val="75000"/>
                </a:schemeClr>
              </a:gs>
              <a:gs pos="68000">
                <a:srgbClr val="00FFFF"/>
              </a:gs>
            </a:gsLst>
            <a:path path="circle">
              <a:fillToRect l="50000" t="50000" r="50000" b="50000"/>
            </a:path>
            <a:tileRect/>
          </a:gra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800">
                <a:solidFill>
                  <a:schemeClr val="bg1"/>
                </a:solidFill>
              </a:rPr>
              <a:t>Hydro statica</a:t>
            </a:r>
          </a:p>
          <a:p>
            <a:pPr algn="ctr"/>
            <a:endParaRPr lang="nl-BE" sz="800">
              <a:solidFill>
                <a:schemeClr val="bg1"/>
              </a:solidFill>
            </a:endParaRPr>
          </a:p>
        </p:txBody>
      </p:sp>
      <p:pic>
        <p:nvPicPr>
          <p:cNvPr id="8" name="Afbeelding 7"/>
          <p:cNvPicPr>
            <a:picLocks noChangeAspect="1"/>
          </p:cNvPicPr>
          <p:nvPr/>
        </p:nvPicPr>
        <p:blipFill>
          <a:blip r:embed="rId5"/>
          <a:stretch>
            <a:fillRect/>
          </a:stretch>
        </p:blipFill>
        <p:spPr>
          <a:xfrm>
            <a:off x="1635456" y="1168447"/>
            <a:ext cx="5181600" cy="590550"/>
          </a:xfrm>
          <a:prstGeom prst="rect">
            <a:avLst/>
          </a:prstGeom>
        </p:spPr>
      </p:pic>
      <p:pic>
        <p:nvPicPr>
          <p:cNvPr id="9" name="Afbeelding 8"/>
          <p:cNvPicPr>
            <a:picLocks noChangeAspect="1"/>
          </p:cNvPicPr>
          <p:nvPr/>
        </p:nvPicPr>
        <p:blipFill>
          <a:blip r:embed="rId6"/>
          <a:stretch>
            <a:fillRect/>
          </a:stretch>
        </p:blipFill>
        <p:spPr>
          <a:xfrm>
            <a:off x="1686138" y="1782384"/>
            <a:ext cx="5507527" cy="1738740"/>
          </a:xfrm>
          <a:prstGeom prst="rect">
            <a:avLst/>
          </a:prstGeom>
        </p:spPr>
      </p:pic>
      <p:pic>
        <p:nvPicPr>
          <p:cNvPr id="11" name="Afbeelding 10"/>
          <p:cNvPicPr>
            <a:picLocks noChangeAspect="1"/>
          </p:cNvPicPr>
          <p:nvPr/>
        </p:nvPicPr>
        <p:blipFill>
          <a:blip r:embed="rId7"/>
          <a:stretch>
            <a:fillRect/>
          </a:stretch>
        </p:blipFill>
        <p:spPr>
          <a:xfrm>
            <a:off x="1695591" y="3816468"/>
            <a:ext cx="6056337" cy="365630"/>
          </a:xfrm>
          <a:prstGeom prst="rect">
            <a:avLst/>
          </a:prstGeom>
        </p:spPr>
      </p:pic>
      <p:sp>
        <p:nvSpPr>
          <p:cNvPr id="23" name="Zeshoek 22"/>
          <p:cNvSpPr/>
          <p:nvPr/>
        </p:nvSpPr>
        <p:spPr>
          <a:xfrm>
            <a:off x="508603" y="1928338"/>
            <a:ext cx="956223" cy="747430"/>
          </a:xfrm>
          <a:prstGeom prst="hexagon">
            <a:avLst/>
          </a:prstGeom>
          <a:gradFill flip="none" rotWithShape="1">
            <a:gsLst>
              <a:gs pos="61000">
                <a:schemeClr val="tx2">
                  <a:lumMod val="60000"/>
                  <a:lumOff val="40000"/>
                </a:schemeClr>
              </a:gs>
              <a:gs pos="43000">
                <a:schemeClr val="accent5">
                  <a:lumMod val="75000"/>
                </a:schemeClr>
              </a:gs>
              <a:gs pos="71000">
                <a:srgbClr val="00FFFF"/>
              </a:gs>
            </a:gsLst>
            <a:path path="circle">
              <a:fillToRect l="50000" t="50000" r="50000" b="50000"/>
            </a:path>
            <a:tileRect/>
          </a:gra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800">
                <a:solidFill>
                  <a:schemeClr val="bg1"/>
                </a:solidFill>
              </a:rPr>
              <a:t>Wetten van Newton</a:t>
            </a:r>
          </a:p>
        </p:txBody>
      </p:sp>
      <p:sp>
        <p:nvSpPr>
          <p:cNvPr id="24" name="Zeshoek 23"/>
          <p:cNvSpPr/>
          <p:nvPr/>
        </p:nvSpPr>
        <p:spPr>
          <a:xfrm>
            <a:off x="548185" y="3875531"/>
            <a:ext cx="956223" cy="747430"/>
          </a:xfrm>
          <a:prstGeom prst="hexagon">
            <a:avLst/>
          </a:prstGeom>
          <a:gradFill flip="none" rotWithShape="1">
            <a:gsLst>
              <a:gs pos="61000">
                <a:schemeClr val="tx2">
                  <a:lumMod val="60000"/>
                  <a:lumOff val="40000"/>
                </a:schemeClr>
              </a:gs>
              <a:gs pos="43000">
                <a:schemeClr val="accent5">
                  <a:lumMod val="75000"/>
                </a:schemeClr>
              </a:gs>
              <a:gs pos="71000">
                <a:srgbClr val="00FFFF"/>
              </a:gs>
            </a:gsLst>
            <a:path path="circle">
              <a:fillToRect l="50000" t="50000" r="50000" b="50000"/>
            </a:path>
            <a:tileRect/>
          </a:gra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800">
                <a:solidFill>
                  <a:schemeClr val="bg1"/>
                </a:solidFill>
              </a:rPr>
              <a:t>Bewegings-leer</a:t>
            </a:r>
          </a:p>
        </p:txBody>
      </p:sp>
      <p:pic>
        <p:nvPicPr>
          <p:cNvPr id="27" name="Afbeelding 26"/>
          <p:cNvPicPr>
            <a:picLocks noChangeAspect="1"/>
          </p:cNvPicPr>
          <p:nvPr/>
        </p:nvPicPr>
        <p:blipFill>
          <a:blip r:embed="rId8"/>
          <a:stretch>
            <a:fillRect/>
          </a:stretch>
        </p:blipFill>
        <p:spPr>
          <a:xfrm>
            <a:off x="4503760" y="4351944"/>
            <a:ext cx="2459014" cy="1563648"/>
          </a:xfrm>
          <a:prstGeom prst="rect">
            <a:avLst/>
          </a:prstGeom>
        </p:spPr>
      </p:pic>
      <p:pic>
        <p:nvPicPr>
          <p:cNvPr id="28" name="Afbeelding 27"/>
          <p:cNvPicPr>
            <a:picLocks noChangeAspect="1"/>
          </p:cNvPicPr>
          <p:nvPr/>
        </p:nvPicPr>
        <p:blipFill>
          <a:blip r:embed="rId9"/>
          <a:stretch>
            <a:fillRect/>
          </a:stretch>
        </p:blipFill>
        <p:spPr>
          <a:xfrm>
            <a:off x="7014949" y="4366766"/>
            <a:ext cx="2089706" cy="1593325"/>
          </a:xfrm>
          <a:prstGeom prst="rect">
            <a:avLst/>
          </a:prstGeom>
        </p:spPr>
      </p:pic>
      <p:pic>
        <p:nvPicPr>
          <p:cNvPr id="29" name="Afbeelding 28"/>
          <p:cNvPicPr>
            <a:picLocks noChangeAspect="1"/>
          </p:cNvPicPr>
          <p:nvPr/>
        </p:nvPicPr>
        <p:blipFill>
          <a:blip r:embed="rId10"/>
          <a:stretch>
            <a:fillRect/>
          </a:stretch>
        </p:blipFill>
        <p:spPr>
          <a:xfrm>
            <a:off x="9089410" y="4204634"/>
            <a:ext cx="2495692" cy="1899540"/>
          </a:xfrm>
          <a:prstGeom prst="rect">
            <a:avLst/>
          </a:prstGeom>
        </p:spPr>
      </p:pic>
      <p:pic>
        <p:nvPicPr>
          <p:cNvPr id="30" name="Afbeelding 29"/>
          <p:cNvPicPr>
            <a:picLocks noChangeAspect="1"/>
          </p:cNvPicPr>
          <p:nvPr/>
        </p:nvPicPr>
        <p:blipFill>
          <a:blip r:embed="rId11"/>
          <a:stretch>
            <a:fillRect/>
          </a:stretch>
        </p:blipFill>
        <p:spPr>
          <a:xfrm>
            <a:off x="7246961" y="1585798"/>
            <a:ext cx="2118033" cy="1478052"/>
          </a:xfrm>
          <a:prstGeom prst="rect">
            <a:avLst/>
          </a:prstGeom>
          <a:ln>
            <a:solidFill>
              <a:srgbClr val="0070C0"/>
            </a:solidFill>
          </a:ln>
        </p:spPr>
      </p:pic>
      <p:pic>
        <p:nvPicPr>
          <p:cNvPr id="31" name="Afbeelding 30"/>
          <p:cNvPicPr>
            <a:picLocks noChangeAspect="1"/>
          </p:cNvPicPr>
          <p:nvPr/>
        </p:nvPicPr>
        <p:blipFill>
          <a:blip r:embed="rId12"/>
          <a:stretch>
            <a:fillRect/>
          </a:stretch>
        </p:blipFill>
        <p:spPr>
          <a:xfrm>
            <a:off x="9457899" y="2256431"/>
            <a:ext cx="2109954" cy="1510351"/>
          </a:xfrm>
          <a:prstGeom prst="rect">
            <a:avLst/>
          </a:prstGeom>
          <a:ln>
            <a:solidFill>
              <a:srgbClr val="0070C0"/>
            </a:solidFill>
          </a:ln>
        </p:spPr>
      </p:pic>
      <p:pic>
        <p:nvPicPr>
          <p:cNvPr id="32" name="Afbeelding 31"/>
          <p:cNvPicPr>
            <a:picLocks noChangeAspect="1"/>
          </p:cNvPicPr>
          <p:nvPr/>
        </p:nvPicPr>
        <p:blipFill>
          <a:blip r:embed="rId13"/>
          <a:stretch>
            <a:fillRect/>
          </a:stretch>
        </p:blipFill>
        <p:spPr>
          <a:xfrm>
            <a:off x="191027" y="4776715"/>
            <a:ext cx="1975555" cy="1217493"/>
          </a:xfrm>
          <a:prstGeom prst="rect">
            <a:avLst/>
          </a:prstGeom>
        </p:spPr>
      </p:pic>
      <p:pic>
        <p:nvPicPr>
          <p:cNvPr id="33" name="Afbeelding 32"/>
          <p:cNvPicPr>
            <a:picLocks noChangeAspect="1"/>
          </p:cNvPicPr>
          <p:nvPr/>
        </p:nvPicPr>
        <p:blipFill>
          <a:blip r:embed="rId14"/>
          <a:stretch>
            <a:fillRect/>
          </a:stretch>
        </p:blipFill>
        <p:spPr>
          <a:xfrm>
            <a:off x="2102679" y="6148032"/>
            <a:ext cx="3209925" cy="266700"/>
          </a:xfrm>
          <a:prstGeom prst="rect">
            <a:avLst/>
          </a:prstGeom>
        </p:spPr>
      </p:pic>
      <p:sp>
        <p:nvSpPr>
          <p:cNvPr id="35" name="Pijl: links/omhoog 34"/>
          <p:cNvSpPr/>
          <p:nvPr/>
        </p:nvSpPr>
        <p:spPr>
          <a:xfrm rot="5400000">
            <a:off x="1357953" y="5697943"/>
            <a:ext cx="266130" cy="1016759"/>
          </a:xfrm>
          <a:prstGeom prst="lef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36" name="Afbeelding 35"/>
          <p:cNvPicPr>
            <a:picLocks noChangeAspect="1"/>
          </p:cNvPicPr>
          <p:nvPr/>
        </p:nvPicPr>
        <p:blipFill rotWithShape="1">
          <a:blip r:embed="rId15"/>
          <a:srcRect l="2231" t="7118" r="-1"/>
          <a:stretch/>
        </p:blipFill>
        <p:spPr>
          <a:xfrm>
            <a:off x="7983940" y="3971499"/>
            <a:ext cx="3589361" cy="2200782"/>
          </a:xfrm>
          <a:prstGeom prst="rect">
            <a:avLst/>
          </a:prstGeom>
        </p:spPr>
      </p:pic>
      <p:pic>
        <p:nvPicPr>
          <p:cNvPr id="38" name="Afbeelding 37"/>
          <p:cNvPicPr>
            <a:picLocks noChangeAspect="1"/>
          </p:cNvPicPr>
          <p:nvPr/>
        </p:nvPicPr>
        <p:blipFill>
          <a:blip r:embed="rId16"/>
          <a:stretch>
            <a:fillRect/>
          </a:stretch>
        </p:blipFill>
        <p:spPr>
          <a:xfrm>
            <a:off x="1692321" y="1095081"/>
            <a:ext cx="1375157" cy="476312"/>
          </a:xfrm>
          <a:prstGeom prst="rect">
            <a:avLst/>
          </a:prstGeom>
        </p:spPr>
      </p:pic>
      <p:sp>
        <p:nvSpPr>
          <p:cNvPr id="37" name="Pijl: links/omhoog 36"/>
          <p:cNvSpPr/>
          <p:nvPr/>
        </p:nvSpPr>
        <p:spPr>
          <a:xfrm>
            <a:off x="5502324" y="6196084"/>
            <a:ext cx="2836458" cy="204716"/>
          </a:xfrm>
          <a:prstGeom prst="lef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6" name="Ring 5">
            <a:extLst>
              <a:ext uri="{FF2B5EF4-FFF2-40B4-BE49-F238E27FC236}">
                <a16:creationId xmlns:a16="http://schemas.microsoft.com/office/drawing/2014/main" id="{37AE3451-F11A-3241-BFF8-9C37D8E7347F}"/>
              </a:ext>
            </a:extLst>
          </p:cNvPr>
          <p:cNvSpPr/>
          <p:nvPr/>
        </p:nvSpPr>
        <p:spPr>
          <a:xfrm>
            <a:off x="2102679" y="4589111"/>
            <a:ext cx="2348906" cy="797733"/>
          </a:xfrm>
          <a:prstGeom prst="donut">
            <a:avLst>
              <a:gd name="adj" fmla="val 149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cxnSp>
        <p:nvCxnSpPr>
          <p:cNvPr id="34" name="Rechte verbindingslijn 33">
            <a:extLst>
              <a:ext uri="{FF2B5EF4-FFF2-40B4-BE49-F238E27FC236}">
                <a16:creationId xmlns:a16="http://schemas.microsoft.com/office/drawing/2014/main" id="{8D73AF2D-C594-8346-BDCB-BDF328CA3C79}"/>
              </a:ext>
            </a:extLst>
          </p:cNvPr>
          <p:cNvCxnSpPr/>
          <p:nvPr/>
        </p:nvCxnSpPr>
        <p:spPr>
          <a:xfrm>
            <a:off x="7780893" y="1093219"/>
            <a:ext cx="1265595" cy="0"/>
          </a:xfrm>
          <a:prstGeom prst="line">
            <a:avLst/>
          </a:prstGeom>
          <a:ln w="1587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72482470"/>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8"/>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3"/>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5"/>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2"/>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6"/>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35" grpId="0" animBg="1"/>
      <p:bldP spid="37"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Afbeelding 8">
            <a:extLst>
              <a:ext uri="{FF2B5EF4-FFF2-40B4-BE49-F238E27FC236}">
                <a16:creationId xmlns:a16="http://schemas.microsoft.com/office/drawing/2014/main" id="{3D33F1A9-1A83-47B0-A290-EE6319870AB9}"/>
              </a:ext>
            </a:extLst>
          </p:cNvPr>
          <p:cNvPicPr>
            <a:picLocks noChangeAspect="1"/>
          </p:cNvPicPr>
          <p:nvPr/>
        </p:nvPicPr>
        <p:blipFill>
          <a:blip r:embed="rId3"/>
          <a:stretch>
            <a:fillRect/>
          </a:stretch>
        </p:blipFill>
        <p:spPr>
          <a:xfrm>
            <a:off x="1679510" y="2353118"/>
            <a:ext cx="2176378" cy="1546973"/>
          </a:xfrm>
          <a:prstGeom prst="rect">
            <a:avLst/>
          </a:prstGeom>
        </p:spPr>
      </p:pic>
      <p:pic>
        <p:nvPicPr>
          <p:cNvPr id="4" name="Afbeelding 3"/>
          <p:cNvPicPr>
            <a:picLocks noChangeAspect="1"/>
          </p:cNvPicPr>
          <p:nvPr/>
        </p:nvPicPr>
        <p:blipFill>
          <a:blip r:embed="rId4"/>
          <a:stretch>
            <a:fillRect/>
          </a:stretch>
        </p:blipFill>
        <p:spPr>
          <a:xfrm>
            <a:off x="1719616" y="1214232"/>
            <a:ext cx="5857733" cy="1130765"/>
          </a:xfrm>
          <a:prstGeom prst="rect">
            <a:avLst/>
          </a:prstGeom>
        </p:spPr>
      </p:pic>
      <p:sp>
        <p:nvSpPr>
          <p:cNvPr id="2" name="Tijdelijke aanduiding voor dianummer 1">
            <a:extLst>
              <a:ext uri="{FF2B5EF4-FFF2-40B4-BE49-F238E27FC236}">
                <a16:creationId xmlns:a16="http://schemas.microsoft.com/office/drawing/2014/main" id="{FC632E39-6D7B-7E47-BF23-1A10D77EB5C1}"/>
              </a:ext>
            </a:extLst>
          </p:cNvPr>
          <p:cNvSpPr>
            <a:spLocks noGrp="1"/>
          </p:cNvSpPr>
          <p:nvPr>
            <p:ph type="sldNum" sz="quarter" idx="11"/>
          </p:nvPr>
        </p:nvSpPr>
        <p:spPr/>
        <p:txBody>
          <a:bodyPr/>
          <a:lstStyle/>
          <a:p>
            <a:fld id="{189E3A5C-986B-47BE-8F96-3787467B82A8}" type="slidenum">
              <a:rPr lang="nl-BE" smtClean="0">
                <a:solidFill>
                  <a:prstClr val="white"/>
                </a:solidFill>
              </a:rPr>
              <a:pPr/>
              <a:t>31</a:t>
            </a:fld>
            <a:endParaRPr lang="nl-BE">
              <a:solidFill>
                <a:prstClr val="white"/>
              </a:solidFill>
            </a:endParaRPr>
          </a:p>
        </p:txBody>
      </p:sp>
      <p:sp>
        <p:nvSpPr>
          <p:cNvPr id="3" name="Titel 2">
            <a:extLst>
              <a:ext uri="{FF2B5EF4-FFF2-40B4-BE49-F238E27FC236}">
                <a16:creationId xmlns:a16="http://schemas.microsoft.com/office/drawing/2014/main" id="{0C52D6AF-1805-524D-A795-205F95FBE524}"/>
              </a:ext>
            </a:extLst>
          </p:cNvPr>
          <p:cNvSpPr>
            <a:spLocks noGrp="1"/>
          </p:cNvSpPr>
          <p:nvPr>
            <p:ph type="title"/>
          </p:nvPr>
        </p:nvSpPr>
        <p:spPr/>
        <p:txBody>
          <a:bodyPr/>
          <a:lstStyle/>
          <a:p>
            <a:r>
              <a:rPr lang="nl-NL"/>
              <a:t>Leerdoelen Mechanica - hydrostatica  </a:t>
            </a:r>
          </a:p>
        </p:txBody>
      </p:sp>
      <p:pic>
        <p:nvPicPr>
          <p:cNvPr id="5" name="Afbeelding 4"/>
          <p:cNvPicPr>
            <a:picLocks noChangeAspect="1"/>
          </p:cNvPicPr>
          <p:nvPr/>
        </p:nvPicPr>
        <p:blipFill>
          <a:blip r:embed="rId5"/>
          <a:stretch>
            <a:fillRect/>
          </a:stretch>
        </p:blipFill>
        <p:spPr>
          <a:xfrm>
            <a:off x="7267078" y="490750"/>
            <a:ext cx="2352675" cy="990600"/>
          </a:xfrm>
          <a:prstGeom prst="rect">
            <a:avLst/>
          </a:prstGeom>
          <a:ln w="31750">
            <a:solidFill>
              <a:schemeClr val="accent1"/>
            </a:solidFill>
          </a:ln>
        </p:spPr>
      </p:pic>
      <p:sp>
        <p:nvSpPr>
          <p:cNvPr id="12" name="Rechthoek: afgeronde hoeken 11"/>
          <p:cNvSpPr/>
          <p:nvPr/>
        </p:nvSpPr>
        <p:spPr>
          <a:xfrm>
            <a:off x="7238101" y="138516"/>
            <a:ext cx="961868" cy="24983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nl-NL" sz="1000"/>
              <a:t>LPD 9-17</a:t>
            </a:r>
          </a:p>
        </p:txBody>
      </p:sp>
      <p:grpSp>
        <p:nvGrpSpPr>
          <p:cNvPr id="15" name="Groep 14"/>
          <p:cNvGrpSpPr/>
          <p:nvPr/>
        </p:nvGrpSpPr>
        <p:grpSpPr>
          <a:xfrm>
            <a:off x="9717206" y="191068"/>
            <a:ext cx="1712437" cy="1486139"/>
            <a:chOff x="2459081" y="4927573"/>
            <a:chExt cx="1944050" cy="1848433"/>
          </a:xfrm>
        </p:grpSpPr>
        <p:sp>
          <p:nvSpPr>
            <p:cNvPr id="16" name="Zeshoek 15"/>
            <p:cNvSpPr/>
            <p:nvPr/>
          </p:nvSpPr>
          <p:spPr>
            <a:xfrm>
              <a:off x="3317576" y="4927573"/>
              <a:ext cx="1085555" cy="929640"/>
            </a:xfrm>
            <a:prstGeom prst="hexagon">
              <a:avLst/>
            </a:prstGeom>
            <a:gradFill flip="none" rotWithShape="1">
              <a:gsLst>
                <a:gs pos="61000">
                  <a:schemeClr val="tx2">
                    <a:lumMod val="60000"/>
                    <a:lumOff val="40000"/>
                  </a:schemeClr>
                </a:gs>
                <a:gs pos="43000">
                  <a:schemeClr val="accent5">
                    <a:lumMod val="75000"/>
                  </a:schemeClr>
                </a:gs>
                <a:gs pos="71000">
                  <a:srgbClr val="00FFFF"/>
                </a:gs>
              </a:gsLst>
              <a:path path="circle">
                <a:fillToRect l="50000" t="50000" r="50000" b="50000"/>
              </a:path>
              <a:tileRect/>
            </a:gra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800">
                  <a:solidFill>
                    <a:schemeClr val="bg1"/>
                  </a:solidFill>
                </a:rPr>
                <a:t>Evenwicht in het vlak</a:t>
              </a:r>
            </a:p>
          </p:txBody>
        </p:sp>
        <p:sp>
          <p:nvSpPr>
            <p:cNvPr id="17" name="Zeshoek 16"/>
            <p:cNvSpPr/>
            <p:nvPr/>
          </p:nvSpPr>
          <p:spPr>
            <a:xfrm>
              <a:off x="3312778" y="5846366"/>
              <a:ext cx="1085555" cy="929640"/>
            </a:xfrm>
            <a:prstGeom prst="hexagon">
              <a:avLst/>
            </a:prstGeom>
            <a:gradFill flip="none" rotWithShape="1">
              <a:gsLst>
                <a:gs pos="61000">
                  <a:schemeClr val="tx2">
                    <a:lumMod val="60000"/>
                    <a:lumOff val="40000"/>
                  </a:schemeClr>
                </a:gs>
                <a:gs pos="43000">
                  <a:schemeClr val="accent5">
                    <a:lumMod val="75000"/>
                  </a:schemeClr>
                </a:gs>
                <a:gs pos="71000">
                  <a:srgbClr val="00FFFF"/>
                </a:gs>
              </a:gsLst>
              <a:path path="circle">
                <a:fillToRect l="50000" t="50000" r="50000" b="50000"/>
              </a:path>
              <a:tileRect/>
            </a:gra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800">
                  <a:solidFill>
                    <a:schemeClr val="bg1"/>
                  </a:solidFill>
                </a:rPr>
                <a:t>Wetten van Newton</a:t>
              </a:r>
            </a:p>
          </p:txBody>
        </p:sp>
        <p:sp>
          <p:nvSpPr>
            <p:cNvPr id="20" name="Zeshoek 19"/>
            <p:cNvSpPr/>
            <p:nvPr/>
          </p:nvSpPr>
          <p:spPr>
            <a:xfrm>
              <a:off x="2459081" y="5382527"/>
              <a:ext cx="1085555" cy="929640"/>
            </a:xfrm>
            <a:prstGeom prst="hexagon">
              <a:avLst/>
            </a:prstGeom>
            <a:gradFill flip="none" rotWithShape="1">
              <a:gsLst>
                <a:gs pos="61000">
                  <a:schemeClr val="tx2">
                    <a:lumMod val="60000"/>
                    <a:lumOff val="40000"/>
                  </a:schemeClr>
                </a:gs>
                <a:gs pos="43000">
                  <a:schemeClr val="accent5">
                    <a:lumMod val="75000"/>
                  </a:schemeClr>
                </a:gs>
                <a:gs pos="71000">
                  <a:srgbClr val="00FFFF"/>
                </a:gs>
              </a:gsLst>
              <a:path path="circle">
                <a:fillToRect l="50000" t="50000" r="50000" b="50000"/>
              </a:path>
              <a:tileRect/>
            </a:gra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800">
                  <a:solidFill>
                    <a:schemeClr val="bg1"/>
                  </a:solidFill>
                </a:rPr>
                <a:t>Bewegings-leer</a:t>
              </a:r>
            </a:p>
          </p:txBody>
        </p:sp>
      </p:grpSp>
      <p:sp>
        <p:nvSpPr>
          <p:cNvPr id="21" name="Zeshoek 20"/>
          <p:cNvSpPr/>
          <p:nvPr/>
        </p:nvSpPr>
        <p:spPr>
          <a:xfrm>
            <a:off x="11299988" y="573206"/>
            <a:ext cx="892012" cy="753709"/>
          </a:xfrm>
          <a:prstGeom prst="hexagon">
            <a:avLst/>
          </a:prstGeom>
          <a:gradFill flip="none" rotWithShape="1">
            <a:gsLst>
              <a:gs pos="54000">
                <a:srgbClr val="FFC000"/>
              </a:gs>
              <a:gs pos="31000">
                <a:schemeClr val="tx2">
                  <a:lumMod val="60000"/>
                  <a:lumOff val="40000"/>
                </a:schemeClr>
              </a:gs>
              <a:gs pos="23000">
                <a:srgbClr val="5FBE30"/>
              </a:gs>
              <a:gs pos="40000">
                <a:schemeClr val="accent5">
                  <a:lumMod val="75000"/>
                </a:schemeClr>
              </a:gs>
              <a:gs pos="65000">
                <a:srgbClr val="00FFFF"/>
              </a:gs>
            </a:gsLst>
            <a:path path="circle">
              <a:fillToRect l="50000" t="50000" r="50000" b="50000"/>
            </a:path>
            <a:tileRect/>
          </a:gradFill>
          <a:ln>
            <a:gradFill>
              <a:gsLst>
                <a:gs pos="46000">
                  <a:schemeClr val="accent5">
                    <a:lumMod val="75000"/>
                  </a:schemeClr>
                </a:gs>
                <a:gs pos="58000">
                  <a:srgbClr val="92D050"/>
                </a:gs>
              </a:gsLst>
              <a:lin ang="192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800">
                <a:solidFill>
                  <a:schemeClr val="bg1"/>
                </a:solidFill>
              </a:rPr>
              <a:t>Arbeid Energie</a:t>
            </a:r>
          </a:p>
        </p:txBody>
      </p:sp>
      <p:sp>
        <p:nvSpPr>
          <p:cNvPr id="22" name="Zeshoek 21"/>
          <p:cNvSpPr/>
          <p:nvPr/>
        </p:nvSpPr>
        <p:spPr>
          <a:xfrm>
            <a:off x="9744501" y="1305725"/>
            <a:ext cx="914400" cy="741439"/>
          </a:xfrm>
          <a:prstGeom prst="hexagon">
            <a:avLst/>
          </a:prstGeom>
          <a:gradFill flip="none" rotWithShape="1">
            <a:gsLst>
              <a:gs pos="56000">
                <a:schemeClr val="accent2">
                  <a:lumMod val="75000"/>
                </a:schemeClr>
              </a:gs>
              <a:gs pos="68000">
                <a:srgbClr val="00FFFF"/>
              </a:gs>
            </a:gsLst>
            <a:path path="circle">
              <a:fillToRect l="50000" t="50000" r="50000" b="50000"/>
            </a:path>
            <a:tileRect/>
          </a:gra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800">
                <a:solidFill>
                  <a:schemeClr val="bg1"/>
                </a:solidFill>
              </a:rPr>
              <a:t>Hydro statica</a:t>
            </a:r>
          </a:p>
          <a:p>
            <a:pPr algn="ctr"/>
            <a:endParaRPr lang="nl-BE" sz="800">
              <a:solidFill>
                <a:schemeClr val="bg1"/>
              </a:solidFill>
            </a:endParaRPr>
          </a:p>
        </p:txBody>
      </p:sp>
      <p:sp>
        <p:nvSpPr>
          <p:cNvPr id="26" name="Zeshoek 25"/>
          <p:cNvSpPr/>
          <p:nvPr/>
        </p:nvSpPr>
        <p:spPr>
          <a:xfrm>
            <a:off x="499182" y="1926607"/>
            <a:ext cx="956223" cy="747430"/>
          </a:xfrm>
          <a:prstGeom prst="hexagon">
            <a:avLst/>
          </a:prstGeom>
          <a:gradFill flip="none" rotWithShape="1">
            <a:gsLst>
              <a:gs pos="61000">
                <a:schemeClr val="tx2">
                  <a:lumMod val="60000"/>
                  <a:lumOff val="40000"/>
                </a:schemeClr>
              </a:gs>
              <a:gs pos="43000">
                <a:schemeClr val="accent5">
                  <a:lumMod val="75000"/>
                </a:schemeClr>
              </a:gs>
              <a:gs pos="71000">
                <a:srgbClr val="00FFFF"/>
              </a:gs>
            </a:gsLst>
            <a:path path="circle">
              <a:fillToRect l="50000" t="50000" r="50000" b="50000"/>
            </a:path>
            <a:tileRect/>
          </a:gra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800">
                <a:solidFill>
                  <a:schemeClr val="bg1"/>
                </a:solidFill>
              </a:rPr>
              <a:t>Evenwicht in het vlak</a:t>
            </a:r>
          </a:p>
        </p:txBody>
      </p:sp>
      <p:sp>
        <p:nvSpPr>
          <p:cNvPr id="32" name="Zeshoek 31"/>
          <p:cNvSpPr/>
          <p:nvPr/>
        </p:nvSpPr>
        <p:spPr>
          <a:xfrm>
            <a:off x="534178" y="3862315"/>
            <a:ext cx="939779" cy="750627"/>
          </a:xfrm>
          <a:prstGeom prst="hexagon">
            <a:avLst/>
          </a:prstGeom>
          <a:gradFill flip="none" rotWithShape="1">
            <a:gsLst>
              <a:gs pos="54000">
                <a:srgbClr val="FFC000"/>
              </a:gs>
              <a:gs pos="31000">
                <a:schemeClr val="tx2">
                  <a:lumMod val="60000"/>
                  <a:lumOff val="40000"/>
                </a:schemeClr>
              </a:gs>
              <a:gs pos="23000">
                <a:srgbClr val="5FBE30"/>
              </a:gs>
              <a:gs pos="40000">
                <a:schemeClr val="accent5">
                  <a:lumMod val="75000"/>
                </a:schemeClr>
              </a:gs>
              <a:gs pos="65000">
                <a:srgbClr val="00FFFF"/>
              </a:gs>
            </a:gsLst>
            <a:path path="circle">
              <a:fillToRect l="50000" t="50000" r="50000" b="50000"/>
            </a:path>
            <a:tileRect/>
          </a:gradFill>
          <a:ln>
            <a:gradFill>
              <a:gsLst>
                <a:gs pos="46000">
                  <a:schemeClr val="accent5">
                    <a:lumMod val="75000"/>
                  </a:schemeClr>
                </a:gs>
                <a:gs pos="58000">
                  <a:srgbClr val="92D050"/>
                </a:gs>
              </a:gsLst>
              <a:lin ang="192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800">
                <a:solidFill>
                  <a:schemeClr val="bg1"/>
                </a:solidFill>
              </a:rPr>
              <a:t>Arbeid Energie</a:t>
            </a:r>
          </a:p>
        </p:txBody>
      </p:sp>
      <p:pic>
        <p:nvPicPr>
          <p:cNvPr id="13" name="Afbeelding 12">
            <a:extLst>
              <a:ext uri="{FF2B5EF4-FFF2-40B4-BE49-F238E27FC236}">
                <a16:creationId xmlns:a16="http://schemas.microsoft.com/office/drawing/2014/main" id="{F796B27A-1CD6-4922-AC41-746B0724323C}"/>
              </a:ext>
            </a:extLst>
          </p:cNvPr>
          <p:cNvPicPr>
            <a:picLocks noChangeAspect="1"/>
          </p:cNvPicPr>
          <p:nvPr/>
        </p:nvPicPr>
        <p:blipFill>
          <a:blip r:embed="rId6"/>
          <a:stretch>
            <a:fillRect/>
          </a:stretch>
        </p:blipFill>
        <p:spPr>
          <a:xfrm>
            <a:off x="3946124" y="2357232"/>
            <a:ext cx="2149876" cy="1486457"/>
          </a:xfrm>
          <a:prstGeom prst="rect">
            <a:avLst/>
          </a:prstGeom>
        </p:spPr>
      </p:pic>
      <p:pic>
        <p:nvPicPr>
          <p:cNvPr id="18" name="Afbeelding 17">
            <a:extLst>
              <a:ext uri="{FF2B5EF4-FFF2-40B4-BE49-F238E27FC236}">
                <a16:creationId xmlns:a16="http://schemas.microsoft.com/office/drawing/2014/main" id="{EB3EF949-2533-4C84-80D6-B9DBAE0BA1D6}"/>
              </a:ext>
            </a:extLst>
          </p:cNvPr>
          <p:cNvPicPr>
            <a:picLocks noChangeAspect="1"/>
          </p:cNvPicPr>
          <p:nvPr/>
        </p:nvPicPr>
        <p:blipFill>
          <a:blip r:embed="rId7"/>
          <a:stretch>
            <a:fillRect/>
          </a:stretch>
        </p:blipFill>
        <p:spPr>
          <a:xfrm>
            <a:off x="8227641" y="2353118"/>
            <a:ext cx="1847529" cy="1319350"/>
          </a:xfrm>
          <a:prstGeom prst="rect">
            <a:avLst/>
          </a:prstGeom>
        </p:spPr>
      </p:pic>
      <p:pic>
        <p:nvPicPr>
          <p:cNvPr id="25" name="Afbeelding 24">
            <a:extLst>
              <a:ext uri="{FF2B5EF4-FFF2-40B4-BE49-F238E27FC236}">
                <a16:creationId xmlns:a16="http://schemas.microsoft.com/office/drawing/2014/main" id="{6E2154C0-0499-49F3-9320-4F4D589893BC}"/>
              </a:ext>
            </a:extLst>
          </p:cNvPr>
          <p:cNvPicPr>
            <a:picLocks noChangeAspect="1"/>
          </p:cNvPicPr>
          <p:nvPr/>
        </p:nvPicPr>
        <p:blipFill>
          <a:blip r:embed="rId8"/>
          <a:stretch>
            <a:fillRect/>
          </a:stretch>
        </p:blipFill>
        <p:spPr>
          <a:xfrm>
            <a:off x="6186236" y="2343156"/>
            <a:ext cx="1951169" cy="1427685"/>
          </a:xfrm>
          <a:prstGeom prst="rect">
            <a:avLst/>
          </a:prstGeom>
        </p:spPr>
      </p:pic>
      <p:pic>
        <p:nvPicPr>
          <p:cNvPr id="35" name="Afbeelding 34">
            <a:extLst>
              <a:ext uri="{FF2B5EF4-FFF2-40B4-BE49-F238E27FC236}">
                <a16:creationId xmlns:a16="http://schemas.microsoft.com/office/drawing/2014/main" id="{56224873-4BD3-4711-BD2A-AEA2872D7FDA}"/>
              </a:ext>
            </a:extLst>
          </p:cNvPr>
          <p:cNvPicPr>
            <a:picLocks noChangeAspect="1"/>
          </p:cNvPicPr>
          <p:nvPr/>
        </p:nvPicPr>
        <p:blipFill>
          <a:blip r:embed="rId9"/>
          <a:stretch>
            <a:fillRect/>
          </a:stretch>
        </p:blipFill>
        <p:spPr>
          <a:xfrm>
            <a:off x="8443415" y="4607948"/>
            <a:ext cx="2114721" cy="1319350"/>
          </a:xfrm>
          <a:prstGeom prst="rect">
            <a:avLst/>
          </a:prstGeom>
        </p:spPr>
      </p:pic>
      <p:pic>
        <p:nvPicPr>
          <p:cNvPr id="7" name="Afbeelding 6">
            <a:extLst>
              <a:ext uri="{FF2B5EF4-FFF2-40B4-BE49-F238E27FC236}">
                <a16:creationId xmlns:a16="http://schemas.microsoft.com/office/drawing/2014/main" id="{6DC59D30-7EFF-5243-90D9-D0D51904F84B}"/>
              </a:ext>
            </a:extLst>
          </p:cNvPr>
          <p:cNvPicPr>
            <a:picLocks noChangeAspect="1"/>
          </p:cNvPicPr>
          <p:nvPr/>
        </p:nvPicPr>
        <p:blipFill>
          <a:blip r:embed="rId10"/>
          <a:stretch>
            <a:fillRect/>
          </a:stretch>
        </p:blipFill>
        <p:spPr>
          <a:xfrm>
            <a:off x="1749578" y="4006188"/>
            <a:ext cx="5617137" cy="1746957"/>
          </a:xfrm>
          <a:prstGeom prst="rect">
            <a:avLst/>
          </a:prstGeom>
        </p:spPr>
      </p:pic>
      <p:cxnSp>
        <p:nvCxnSpPr>
          <p:cNvPr id="24" name="Rechte verbindingslijn 23">
            <a:extLst>
              <a:ext uri="{FF2B5EF4-FFF2-40B4-BE49-F238E27FC236}">
                <a16:creationId xmlns:a16="http://schemas.microsoft.com/office/drawing/2014/main" id="{B7051C3C-06FE-BA45-A5CE-FE571F32D34E}"/>
              </a:ext>
            </a:extLst>
          </p:cNvPr>
          <p:cNvCxnSpPr/>
          <p:nvPr/>
        </p:nvCxnSpPr>
        <p:spPr>
          <a:xfrm>
            <a:off x="7780893" y="1093219"/>
            <a:ext cx="1265595"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23" name="Afbeelding 22">
            <a:extLst>
              <a:ext uri="{FF2B5EF4-FFF2-40B4-BE49-F238E27FC236}">
                <a16:creationId xmlns:a16="http://schemas.microsoft.com/office/drawing/2014/main" id="{F6B5CA00-E22D-D64A-912B-C6B22D323B95}"/>
              </a:ext>
            </a:extLst>
          </p:cNvPr>
          <p:cNvPicPr>
            <a:picLocks noChangeAspect="1"/>
          </p:cNvPicPr>
          <p:nvPr/>
        </p:nvPicPr>
        <p:blipFill>
          <a:blip r:embed="rId11"/>
          <a:stretch>
            <a:fillRect/>
          </a:stretch>
        </p:blipFill>
        <p:spPr>
          <a:xfrm>
            <a:off x="182676" y="4914747"/>
            <a:ext cx="2173967" cy="1550048"/>
          </a:xfrm>
          <a:prstGeom prst="rect">
            <a:avLst/>
          </a:prstGeom>
        </p:spPr>
      </p:pic>
      <p:pic>
        <p:nvPicPr>
          <p:cNvPr id="7170" name="Picture 2" descr="Momentsleutel - FACOM J.306-100M - Momentsleutels | Lecot">
            <a:extLst>
              <a:ext uri="{FF2B5EF4-FFF2-40B4-BE49-F238E27FC236}">
                <a16:creationId xmlns:a16="http://schemas.microsoft.com/office/drawing/2014/main" id="{99D2D69B-223B-E34D-99B9-F66406240251}"/>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0329923" y="2250052"/>
            <a:ext cx="1319350" cy="13193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2633242"/>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32"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FC632E39-6D7B-7E47-BF23-1A10D77EB5C1}"/>
              </a:ext>
            </a:extLst>
          </p:cNvPr>
          <p:cNvSpPr>
            <a:spLocks noGrp="1"/>
          </p:cNvSpPr>
          <p:nvPr>
            <p:ph type="sldNum" sz="quarter" idx="11"/>
          </p:nvPr>
        </p:nvSpPr>
        <p:spPr/>
        <p:txBody>
          <a:bodyPr/>
          <a:lstStyle/>
          <a:p>
            <a:fld id="{189E3A5C-986B-47BE-8F96-3787467B82A8}" type="slidenum">
              <a:rPr lang="nl-BE" smtClean="0">
                <a:solidFill>
                  <a:prstClr val="white"/>
                </a:solidFill>
              </a:rPr>
              <a:pPr/>
              <a:t>32</a:t>
            </a:fld>
            <a:endParaRPr lang="nl-BE">
              <a:solidFill>
                <a:prstClr val="white"/>
              </a:solidFill>
            </a:endParaRPr>
          </a:p>
        </p:txBody>
      </p:sp>
      <p:sp>
        <p:nvSpPr>
          <p:cNvPr id="3" name="Titel 2">
            <a:extLst>
              <a:ext uri="{FF2B5EF4-FFF2-40B4-BE49-F238E27FC236}">
                <a16:creationId xmlns:a16="http://schemas.microsoft.com/office/drawing/2014/main" id="{0C52D6AF-1805-524D-A795-205F95FBE524}"/>
              </a:ext>
            </a:extLst>
          </p:cNvPr>
          <p:cNvSpPr>
            <a:spLocks noGrp="1"/>
          </p:cNvSpPr>
          <p:nvPr>
            <p:ph type="title"/>
          </p:nvPr>
        </p:nvSpPr>
        <p:spPr/>
        <p:txBody>
          <a:bodyPr/>
          <a:lstStyle/>
          <a:p>
            <a:r>
              <a:rPr lang="nl-NL"/>
              <a:t>Leerdoelen Mechanica - hydrostatica  </a:t>
            </a:r>
          </a:p>
        </p:txBody>
      </p:sp>
      <p:pic>
        <p:nvPicPr>
          <p:cNvPr id="5" name="Afbeelding 4"/>
          <p:cNvPicPr>
            <a:picLocks noChangeAspect="1"/>
          </p:cNvPicPr>
          <p:nvPr/>
        </p:nvPicPr>
        <p:blipFill>
          <a:blip r:embed="rId3"/>
          <a:stretch>
            <a:fillRect/>
          </a:stretch>
        </p:blipFill>
        <p:spPr>
          <a:xfrm>
            <a:off x="7267078" y="490750"/>
            <a:ext cx="2352675" cy="990600"/>
          </a:xfrm>
          <a:prstGeom prst="rect">
            <a:avLst/>
          </a:prstGeom>
          <a:ln w="31750">
            <a:solidFill>
              <a:schemeClr val="accent1"/>
            </a:solidFill>
          </a:ln>
        </p:spPr>
      </p:pic>
      <p:sp>
        <p:nvSpPr>
          <p:cNvPr id="12" name="Rechthoek: afgeronde hoeken 11"/>
          <p:cNvSpPr/>
          <p:nvPr/>
        </p:nvSpPr>
        <p:spPr>
          <a:xfrm>
            <a:off x="7238101" y="138516"/>
            <a:ext cx="961868" cy="24983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nl-NL" sz="1000"/>
              <a:t>LPD 9-17</a:t>
            </a:r>
          </a:p>
        </p:txBody>
      </p:sp>
      <p:grpSp>
        <p:nvGrpSpPr>
          <p:cNvPr id="15" name="Groep 14"/>
          <p:cNvGrpSpPr/>
          <p:nvPr/>
        </p:nvGrpSpPr>
        <p:grpSpPr>
          <a:xfrm>
            <a:off x="9717206" y="191068"/>
            <a:ext cx="1712437" cy="1486139"/>
            <a:chOff x="2459081" y="4927573"/>
            <a:chExt cx="1944050" cy="1848433"/>
          </a:xfrm>
        </p:grpSpPr>
        <p:sp>
          <p:nvSpPr>
            <p:cNvPr id="16" name="Zeshoek 15"/>
            <p:cNvSpPr/>
            <p:nvPr/>
          </p:nvSpPr>
          <p:spPr>
            <a:xfrm>
              <a:off x="3317576" y="4927573"/>
              <a:ext cx="1085555" cy="929640"/>
            </a:xfrm>
            <a:prstGeom prst="hexagon">
              <a:avLst/>
            </a:prstGeom>
            <a:gradFill flip="none" rotWithShape="1">
              <a:gsLst>
                <a:gs pos="61000">
                  <a:schemeClr val="tx2">
                    <a:lumMod val="60000"/>
                    <a:lumOff val="40000"/>
                  </a:schemeClr>
                </a:gs>
                <a:gs pos="43000">
                  <a:schemeClr val="accent5">
                    <a:lumMod val="75000"/>
                  </a:schemeClr>
                </a:gs>
                <a:gs pos="71000">
                  <a:srgbClr val="00FFFF"/>
                </a:gs>
              </a:gsLst>
              <a:path path="circle">
                <a:fillToRect l="50000" t="50000" r="50000" b="50000"/>
              </a:path>
              <a:tileRect/>
            </a:gra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800">
                  <a:solidFill>
                    <a:schemeClr val="bg1"/>
                  </a:solidFill>
                </a:rPr>
                <a:t>Evenwicht in het vlak</a:t>
              </a:r>
            </a:p>
          </p:txBody>
        </p:sp>
        <p:sp>
          <p:nvSpPr>
            <p:cNvPr id="17" name="Zeshoek 16"/>
            <p:cNvSpPr/>
            <p:nvPr/>
          </p:nvSpPr>
          <p:spPr>
            <a:xfrm>
              <a:off x="3312778" y="5846366"/>
              <a:ext cx="1085555" cy="929640"/>
            </a:xfrm>
            <a:prstGeom prst="hexagon">
              <a:avLst/>
            </a:prstGeom>
            <a:gradFill flip="none" rotWithShape="1">
              <a:gsLst>
                <a:gs pos="61000">
                  <a:schemeClr val="tx2">
                    <a:lumMod val="60000"/>
                    <a:lumOff val="40000"/>
                  </a:schemeClr>
                </a:gs>
                <a:gs pos="43000">
                  <a:schemeClr val="accent5">
                    <a:lumMod val="75000"/>
                  </a:schemeClr>
                </a:gs>
                <a:gs pos="71000">
                  <a:srgbClr val="00FFFF"/>
                </a:gs>
              </a:gsLst>
              <a:path path="circle">
                <a:fillToRect l="50000" t="50000" r="50000" b="50000"/>
              </a:path>
              <a:tileRect/>
            </a:gra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800">
                  <a:solidFill>
                    <a:schemeClr val="bg1"/>
                  </a:solidFill>
                </a:rPr>
                <a:t>Wetten van Newton</a:t>
              </a:r>
            </a:p>
          </p:txBody>
        </p:sp>
        <p:sp>
          <p:nvSpPr>
            <p:cNvPr id="20" name="Zeshoek 19"/>
            <p:cNvSpPr/>
            <p:nvPr/>
          </p:nvSpPr>
          <p:spPr>
            <a:xfrm>
              <a:off x="2459081" y="5382527"/>
              <a:ext cx="1085555" cy="929640"/>
            </a:xfrm>
            <a:prstGeom prst="hexagon">
              <a:avLst/>
            </a:prstGeom>
            <a:gradFill flip="none" rotWithShape="1">
              <a:gsLst>
                <a:gs pos="61000">
                  <a:schemeClr val="tx2">
                    <a:lumMod val="60000"/>
                    <a:lumOff val="40000"/>
                  </a:schemeClr>
                </a:gs>
                <a:gs pos="43000">
                  <a:schemeClr val="accent5">
                    <a:lumMod val="75000"/>
                  </a:schemeClr>
                </a:gs>
                <a:gs pos="71000">
                  <a:srgbClr val="00FFFF"/>
                </a:gs>
              </a:gsLst>
              <a:path path="circle">
                <a:fillToRect l="50000" t="50000" r="50000" b="50000"/>
              </a:path>
              <a:tileRect/>
            </a:gra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800">
                  <a:solidFill>
                    <a:schemeClr val="bg1"/>
                  </a:solidFill>
                </a:rPr>
                <a:t>Bewegings-leer</a:t>
              </a:r>
            </a:p>
          </p:txBody>
        </p:sp>
      </p:grpSp>
      <p:sp>
        <p:nvSpPr>
          <p:cNvPr id="21" name="Zeshoek 20"/>
          <p:cNvSpPr/>
          <p:nvPr/>
        </p:nvSpPr>
        <p:spPr>
          <a:xfrm>
            <a:off x="11299988" y="573206"/>
            <a:ext cx="892012" cy="753709"/>
          </a:xfrm>
          <a:prstGeom prst="hexagon">
            <a:avLst/>
          </a:prstGeom>
          <a:gradFill flip="none" rotWithShape="1">
            <a:gsLst>
              <a:gs pos="54000">
                <a:srgbClr val="FFC000"/>
              </a:gs>
              <a:gs pos="31000">
                <a:schemeClr val="tx2">
                  <a:lumMod val="60000"/>
                  <a:lumOff val="40000"/>
                </a:schemeClr>
              </a:gs>
              <a:gs pos="23000">
                <a:srgbClr val="5FBE30"/>
              </a:gs>
              <a:gs pos="40000">
                <a:schemeClr val="accent5">
                  <a:lumMod val="75000"/>
                </a:schemeClr>
              </a:gs>
              <a:gs pos="65000">
                <a:srgbClr val="00FFFF"/>
              </a:gs>
            </a:gsLst>
            <a:path path="circle">
              <a:fillToRect l="50000" t="50000" r="50000" b="50000"/>
            </a:path>
            <a:tileRect/>
          </a:gradFill>
          <a:ln>
            <a:gradFill>
              <a:gsLst>
                <a:gs pos="46000">
                  <a:schemeClr val="accent5">
                    <a:lumMod val="75000"/>
                  </a:schemeClr>
                </a:gs>
                <a:gs pos="58000">
                  <a:srgbClr val="92D050"/>
                </a:gs>
              </a:gsLst>
              <a:lin ang="192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800">
                <a:solidFill>
                  <a:schemeClr val="bg1"/>
                </a:solidFill>
              </a:rPr>
              <a:t>Arbeid Energie</a:t>
            </a:r>
          </a:p>
        </p:txBody>
      </p:sp>
      <p:sp>
        <p:nvSpPr>
          <p:cNvPr id="22" name="Zeshoek 21"/>
          <p:cNvSpPr/>
          <p:nvPr/>
        </p:nvSpPr>
        <p:spPr>
          <a:xfrm>
            <a:off x="9744501" y="1305725"/>
            <a:ext cx="914400" cy="741439"/>
          </a:xfrm>
          <a:prstGeom prst="hexagon">
            <a:avLst/>
          </a:prstGeom>
          <a:gradFill flip="none" rotWithShape="1">
            <a:gsLst>
              <a:gs pos="56000">
                <a:schemeClr val="accent2">
                  <a:lumMod val="75000"/>
                </a:schemeClr>
              </a:gs>
              <a:gs pos="68000">
                <a:srgbClr val="00FFFF"/>
              </a:gs>
            </a:gsLst>
            <a:path path="circle">
              <a:fillToRect l="50000" t="50000" r="50000" b="50000"/>
            </a:path>
            <a:tileRect/>
          </a:gra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800">
                <a:solidFill>
                  <a:schemeClr val="bg1"/>
                </a:solidFill>
              </a:rPr>
              <a:t>Hydro statica</a:t>
            </a:r>
          </a:p>
          <a:p>
            <a:pPr algn="ctr"/>
            <a:endParaRPr lang="nl-BE" sz="800">
              <a:solidFill>
                <a:schemeClr val="bg1"/>
              </a:solidFill>
            </a:endParaRPr>
          </a:p>
        </p:txBody>
      </p:sp>
      <p:sp>
        <p:nvSpPr>
          <p:cNvPr id="26" name="Zeshoek 25"/>
          <p:cNvSpPr/>
          <p:nvPr/>
        </p:nvSpPr>
        <p:spPr>
          <a:xfrm>
            <a:off x="499182" y="1926607"/>
            <a:ext cx="956223" cy="747430"/>
          </a:xfrm>
          <a:prstGeom prst="hexagon">
            <a:avLst/>
          </a:prstGeom>
          <a:gradFill flip="none" rotWithShape="1">
            <a:gsLst>
              <a:gs pos="61000">
                <a:schemeClr val="tx2">
                  <a:lumMod val="60000"/>
                  <a:lumOff val="40000"/>
                </a:schemeClr>
              </a:gs>
              <a:gs pos="43000">
                <a:schemeClr val="accent5">
                  <a:lumMod val="75000"/>
                </a:schemeClr>
              </a:gs>
              <a:gs pos="71000">
                <a:srgbClr val="00FFFF"/>
              </a:gs>
            </a:gsLst>
            <a:path path="circle">
              <a:fillToRect l="50000" t="50000" r="50000" b="50000"/>
            </a:path>
            <a:tileRect/>
          </a:gra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800">
                <a:solidFill>
                  <a:schemeClr val="bg1"/>
                </a:solidFill>
              </a:rPr>
              <a:t>Evenwicht in het vlak</a:t>
            </a:r>
          </a:p>
        </p:txBody>
      </p:sp>
      <p:sp>
        <p:nvSpPr>
          <p:cNvPr id="32" name="Zeshoek 31"/>
          <p:cNvSpPr/>
          <p:nvPr/>
        </p:nvSpPr>
        <p:spPr>
          <a:xfrm>
            <a:off x="534178" y="3862315"/>
            <a:ext cx="939779" cy="750627"/>
          </a:xfrm>
          <a:prstGeom prst="hexagon">
            <a:avLst/>
          </a:prstGeom>
          <a:gradFill flip="none" rotWithShape="1">
            <a:gsLst>
              <a:gs pos="54000">
                <a:srgbClr val="FFC000"/>
              </a:gs>
              <a:gs pos="31000">
                <a:schemeClr val="tx2">
                  <a:lumMod val="60000"/>
                  <a:lumOff val="40000"/>
                </a:schemeClr>
              </a:gs>
              <a:gs pos="23000">
                <a:srgbClr val="5FBE30"/>
              </a:gs>
              <a:gs pos="40000">
                <a:schemeClr val="accent5">
                  <a:lumMod val="75000"/>
                </a:schemeClr>
              </a:gs>
              <a:gs pos="65000">
                <a:srgbClr val="00FFFF"/>
              </a:gs>
            </a:gsLst>
            <a:path path="circle">
              <a:fillToRect l="50000" t="50000" r="50000" b="50000"/>
            </a:path>
            <a:tileRect/>
          </a:gradFill>
          <a:ln>
            <a:gradFill>
              <a:gsLst>
                <a:gs pos="46000">
                  <a:schemeClr val="accent5">
                    <a:lumMod val="75000"/>
                  </a:schemeClr>
                </a:gs>
                <a:gs pos="58000">
                  <a:srgbClr val="92D050"/>
                </a:gs>
              </a:gsLst>
              <a:lin ang="192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800">
                <a:solidFill>
                  <a:schemeClr val="bg1"/>
                </a:solidFill>
              </a:rPr>
              <a:t>Arbeid Energie</a:t>
            </a:r>
          </a:p>
        </p:txBody>
      </p:sp>
      <p:pic>
        <p:nvPicPr>
          <p:cNvPr id="7" name="Afbeelding 6"/>
          <p:cNvPicPr>
            <a:picLocks noChangeAspect="1"/>
          </p:cNvPicPr>
          <p:nvPr/>
        </p:nvPicPr>
        <p:blipFill>
          <a:blip r:embed="rId4"/>
          <a:stretch>
            <a:fillRect/>
          </a:stretch>
        </p:blipFill>
        <p:spPr>
          <a:xfrm>
            <a:off x="1866131" y="1441888"/>
            <a:ext cx="5219700" cy="581025"/>
          </a:xfrm>
          <a:prstGeom prst="rect">
            <a:avLst/>
          </a:prstGeom>
        </p:spPr>
      </p:pic>
      <p:pic>
        <p:nvPicPr>
          <p:cNvPr id="10" name="Afbeelding 9"/>
          <p:cNvPicPr>
            <a:picLocks noChangeAspect="1"/>
          </p:cNvPicPr>
          <p:nvPr/>
        </p:nvPicPr>
        <p:blipFill>
          <a:blip r:embed="rId5"/>
          <a:stretch>
            <a:fillRect/>
          </a:stretch>
        </p:blipFill>
        <p:spPr>
          <a:xfrm>
            <a:off x="1847850" y="2300322"/>
            <a:ext cx="6124575" cy="2047875"/>
          </a:xfrm>
          <a:prstGeom prst="rect">
            <a:avLst/>
          </a:prstGeom>
        </p:spPr>
      </p:pic>
      <p:pic>
        <p:nvPicPr>
          <p:cNvPr id="11" name="Afbeelding 10">
            <a:extLst>
              <a:ext uri="{FF2B5EF4-FFF2-40B4-BE49-F238E27FC236}">
                <a16:creationId xmlns:a16="http://schemas.microsoft.com/office/drawing/2014/main" id="{0477A611-1325-4EF5-9962-C9D2EEAE76DA}"/>
              </a:ext>
            </a:extLst>
          </p:cNvPr>
          <p:cNvPicPr>
            <a:picLocks noChangeAspect="1"/>
          </p:cNvPicPr>
          <p:nvPr/>
        </p:nvPicPr>
        <p:blipFill>
          <a:blip r:embed="rId6"/>
          <a:stretch>
            <a:fillRect/>
          </a:stretch>
        </p:blipFill>
        <p:spPr>
          <a:xfrm>
            <a:off x="7991204" y="2381361"/>
            <a:ext cx="4207540" cy="2454790"/>
          </a:xfrm>
          <a:prstGeom prst="rect">
            <a:avLst/>
          </a:prstGeom>
        </p:spPr>
      </p:pic>
      <p:cxnSp>
        <p:nvCxnSpPr>
          <p:cNvPr id="6" name="Rechte verbindingslijn 5">
            <a:extLst>
              <a:ext uri="{FF2B5EF4-FFF2-40B4-BE49-F238E27FC236}">
                <a16:creationId xmlns:a16="http://schemas.microsoft.com/office/drawing/2014/main" id="{089F4BBB-39DB-9647-8069-E9F6FA431752}"/>
              </a:ext>
            </a:extLst>
          </p:cNvPr>
          <p:cNvCxnSpPr/>
          <p:nvPr/>
        </p:nvCxnSpPr>
        <p:spPr>
          <a:xfrm>
            <a:off x="7780893" y="1093219"/>
            <a:ext cx="1265595"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242" name="Picture 2" descr="Opwekken van elektriciteit - Mijn Site">
            <a:extLst>
              <a:ext uri="{FF2B5EF4-FFF2-40B4-BE49-F238E27FC236}">
                <a16:creationId xmlns:a16="http://schemas.microsoft.com/office/drawing/2014/main" id="{45D3D881-8969-3C4A-B66D-C395E347C19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99182" y="5280876"/>
            <a:ext cx="1592544" cy="906195"/>
          </a:xfrm>
          <a:prstGeom prst="rect">
            <a:avLst/>
          </a:prstGeom>
          <a:noFill/>
          <a:extLst>
            <a:ext uri="{909E8E84-426E-40DD-AFC4-6F175D3DCCD1}">
              <a14:hiddenFill xmlns:a14="http://schemas.microsoft.com/office/drawing/2010/main">
                <a:solidFill>
                  <a:srgbClr val="FFFFFF"/>
                </a:solidFill>
              </a14:hiddenFill>
            </a:ext>
          </a:extLst>
        </p:spPr>
      </p:pic>
      <p:pic>
        <p:nvPicPr>
          <p:cNvPr id="10246" name="Picture 6" descr="Hoe kan een fiets elektriciteit opwekken? - FAQ 2021">
            <a:extLst>
              <a:ext uri="{FF2B5EF4-FFF2-40B4-BE49-F238E27FC236}">
                <a16:creationId xmlns:a16="http://schemas.microsoft.com/office/drawing/2014/main" id="{DBDD08B3-65D6-A54F-9066-5CB1A68388A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145035" y="5617556"/>
            <a:ext cx="2268877" cy="1123094"/>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Waterkrachtcentrale - Wikipedia">
            <a:extLst>
              <a:ext uri="{FF2B5EF4-FFF2-40B4-BE49-F238E27FC236}">
                <a16:creationId xmlns:a16="http://schemas.microsoft.com/office/drawing/2014/main" id="{09249C1C-A6DB-9E43-BE43-512F9B1DF2B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736099" y="4237628"/>
            <a:ext cx="3690539" cy="2503239"/>
          </a:xfrm>
          <a:prstGeom prst="rect">
            <a:avLst/>
          </a:prstGeom>
          <a:noFill/>
          <a:extLst>
            <a:ext uri="{909E8E84-426E-40DD-AFC4-6F175D3DCCD1}">
              <a14:hiddenFill xmlns:a14="http://schemas.microsoft.com/office/drawing/2010/main">
                <a:solidFill>
                  <a:srgbClr val="FFFFFF"/>
                </a:solidFill>
              </a14:hiddenFill>
            </a:ext>
          </a:extLst>
        </p:spPr>
      </p:pic>
      <p:pic>
        <p:nvPicPr>
          <p:cNvPr id="23" name="Afbeelding 22">
            <a:extLst>
              <a:ext uri="{FF2B5EF4-FFF2-40B4-BE49-F238E27FC236}">
                <a16:creationId xmlns:a16="http://schemas.microsoft.com/office/drawing/2014/main" id="{8D5EA395-97C3-0C44-9FC2-8A63A4510BB3}"/>
              </a:ext>
            </a:extLst>
          </p:cNvPr>
          <p:cNvPicPr>
            <a:picLocks noChangeAspect="1"/>
          </p:cNvPicPr>
          <p:nvPr/>
        </p:nvPicPr>
        <p:blipFill>
          <a:blip r:embed="rId10"/>
          <a:stretch>
            <a:fillRect/>
          </a:stretch>
        </p:blipFill>
        <p:spPr>
          <a:xfrm>
            <a:off x="3123069" y="4426178"/>
            <a:ext cx="3574135" cy="1191378"/>
          </a:xfrm>
          <a:prstGeom prst="rect">
            <a:avLst/>
          </a:prstGeom>
        </p:spPr>
      </p:pic>
    </p:spTree>
    <p:extLst>
      <p:ext uri="{BB962C8B-B14F-4D97-AF65-F5344CB8AC3E}">
        <p14:creationId xmlns:p14="http://schemas.microsoft.com/office/powerpoint/2010/main" val="2096585338"/>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32"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FC632E39-6D7B-7E47-BF23-1A10D77EB5C1}"/>
              </a:ext>
            </a:extLst>
          </p:cNvPr>
          <p:cNvSpPr>
            <a:spLocks noGrp="1"/>
          </p:cNvSpPr>
          <p:nvPr>
            <p:ph type="sldNum" sz="quarter" idx="11"/>
          </p:nvPr>
        </p:nvSpPr>
        <p:spPr/>
        <p:txBody>
          <a:bodyPr/>
          <a:lstStyle/>
          <a:p>
            <a:fld id="{189E3A5C-986B-47BE-8F96-3787467B82A8}" type="slidenum">
              <a:rPr lang="nl-BE" smtClean="0">
                <a:solidFill>
                  <a:prstClr val="white"/>
                </a:solidFill>
              </a:rPr>
              <a:pPr/>
              <a:t>33</a:t>
            </a:fld>
            <a:endParaRPr lang="nl-BE">
              <a:solidFill>
                <a:prstClr val="white"/>
              </a:solidFill>
            </a:endParaRPr>
          </a:p>
        </p:txBody>
      </p:sp>
      <p:sp>
        <p:nvSpPr>
          <p:cNvPr id="3" name="Titel 2">
            <a:extLst>
              <a:ext uri="{FF2B5EF4-FFF2-40B4-BE49-F238E27FC236}">
                <a16:creationId xmlns:a16="http://schemas.microsoft.com/office/drawing/2014/main" id="{0C52D6AF-1805-524D-A795-205F95FBE524}"/>
              </a:ext>
            </a:extLst>
          </p:cNvPr>
          <p:cNvSpPr>
            <a:spLocks noGrp="1"/>
          </p:cNvSpPr>
          <p:nvPr>
            <p:ph type="title"/>
          </p:nvPr>
        </p:nvSpPr>
        <p:spPr/>
        <p:txBody>
          <a:bodyPr/>
          <a:lstStyle/>
          <a:p>
            <a:r>
              <a:rPr lang="nl-NL"/>
              <a:t>Leerdoelen Mechanica - hydrostatica  </a:t>
            </a:r>
          </a:p>
        </p:txBody>
      </p:sp>
      <p:pic>
        <p:nvPicPr>
          <p:cNvPr id="5" name="Afbeelding 4"/>
          <p:cNvPicPr>
            <a:picLocks noChangeAspect="1"/>
          </p:cNvPicPr>
          <p:nvPr/>
        </p:nvPicPr>
        <p:blipFill>
          <a:blip r:embed="rId3"/>
          <a:stretch>
            <a:fillRect/>
          </a:stretch>
        </p:blipFill>
        <p:spPr>
          <a:xfrm>
            <a:off x="7267078" y="490750"/>
            <a:ext cx="2352675" cy="990600"/>
          </a:xfrm>
          <a:prstGeom prst="rect">
            <a:avLst/>
          </a:prstGeom>
          <a:ln w="31750">
            <a:solidFill>
              <a:schemeClr val="accent1"/>
            </a:solidFill>
          </a:ln>
        </p:spPr>
      </p:pic>
      <p:sp>
        <p:nvSpPr>
          <p:cNvPr id="12" name="Rechthoek: afgeronde hoeken 11"/>
          <p:cNvSpPr/>
          <p:nvPr/>
        </p:nvSpPr>
        <p:spPr>
          <a:xfrm>
            <a:off x="7238101" y="138516"/>
            <a:ext cx="961868" cy="24983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nl-NL" sz="1000"/>
              <a:t>LPD 9-17</a:t>
            </a:r>
          </a:p>
        </p:txBody>
      </p:sp>
      <p:grpSp>
        <p:nvGrpSpPr>
          <p:cNvPr id="15" name="Groep 14"/>
          <p:cNvGrpSpPr/>
          <p:nvPr/>
        </p:nvGrpSpPr>
        <p:grpSpPr>
          <a:xfrm>
            <a:off x="9717206" y="191068"/>
            <a:ext cx="1712437" cy="1486139"/>
            <a:chOff x="2459081" y="4927573"/>
            <a:chExt cx="1944050" cy="1848433"/>
          </a:xfrm>
        </p:grpSpPr>
        <p:sp>
          <p:nvSpPr>
            <p:cNvPr id="16" name="Zeshoek 15"/>
            <p:cNvSpPr/>
            <p:nvPr/>
          </p:nvSpPr>
          <p:spPr>
            <a:xfrm>
              <a:off x="3317576" y="4927573"/>
              <a:ext cx="1085555" cy="929640"/>
            </a:xfrm>
            <a:prstGeom prst="hexagon">
              <a:avLst/>
            </a:prstGeom>
            <a:gradFill flip="none" rotWithShape="1">
              <a:gsLst>
                <a:gs pos="61000">
                  <a:schemeClr val="tx2">
                    <a:lumMod val="60000"/>
                    <a:lumOff val="40000"/>
                  </a:schemeClr>
                </a:gs>
                <a:gs pos="43000">
                  <a:schemeClr val="accent5">
                    <a:lumMod val="75000"/>
                  </a:schemeClr>
                </a:gs>
                <a:gs pos="71000">
                  <a:srgbClr val="00FFFF"/>
                </a:gs>
              </a:gsLst>
              <a:path path="circle">
                <a:fillToRect l="50000" t="50000" r="50000" b="50000"/>
              </a:path>
              <a:tileRect/>
            </a:gra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800">
                  <a:solidFill>
                    <a:schemeClr val="bg1"/>
                  </a:solidFill>
                </a:rPr>
                <a:t>Evenwicht in het vlak</a:t>
              </a:r>
            </a:p>
          </p:txBody>
        </p:sp>
        <p:sp>
          <p:nvSpPr>
            <p:cNvPr id="17" name="Zeshoek 16"/>
            <p:cNvSpPr/>
            <p:nvPr/>
          </p:nvSpPr>
          <p:spPr>
            <a:xfrm>
              <a:off x="3312778" y="5846366"/>
              <a:ext cx="1085555" cy="929640"/>
            </a:xfrm>
            <a:prstGeom prst="hexagon">
              <a:avLst/>
            </a:prstGeom>
            <a:gradFill flip="none" rotWithShape="1">
              <a:gsLst>
                <a:gs pos="61000">
                  <a:schemeClr val="tx2">
                    <a:lumMod val="60000"/>
                    <a:lumOff val="40000"/>
                  </a:schemeClr>
                </a:gs>
                <a:gs pos="43000">
                  <a:schemeClr val="accent5">
                    <a:lumMod val="75000"/>
                  </a:schemeClr>
                </a:gs>
                <a:gs pos="71000">
                  <a:srgbClr val="00FFFF"/>
                </a:gs>
              </a:gsLst>
              <a:path path="circle">
                <a:fillToRect l="50000" t="50000" r="50000" b="50000"/>
              </a:path>
              <a:tileRect/>
            </a:gra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800">
                  <a:solidFill>
                    <a:schemeClr val="bg1"/>
                  </a:solidFill>
                </a:rPr>
                <a:t>Wetten van Newton</a:t>
              </a:r>
            </a:p>
          </p:txBody>
        </p:sp>
        <p:sp>
          <p:nvSpPr>
            <p:cNvPr id="20" name="Zeshoek 19"/>
            <p:cNvSpPr/>
            <p:nvPr/>
          </p:nvSpPr>
          <p:spPr>
            <a:xfrm>
              <a:off x="2459081" y="5382527"/>
              <a:ext cx="1085555" cy="929640"/>
            </a:xfrm>
            <a:prstGeom prst="hexagon">
              <a:avLst/>
            </a:prstGeom>
            <a:gradFill flip="none" rotWithShape="1">
              <a:gsLst>
                <a:gs pos="61000">
                  <a:schemeClr val="tx2">
                    <a:lumMod val="60000"/>
                    <a:lumOff val="40000"/>
                  </a:schemeClr>
                </a:gs>
                <a:gs pos="43000">
                  <a:schemeClr val="accent5">
                    <a:lumMod val="75000"/>
                  </a:schemeClr>
                </a:gs>
                <a:gs pos="71000">
                  <a:srgbClr val="00FFFF"/>
                </a:gs>
              </a:gsLst>
              <a:path path="circle">
                <a:fillToRect l="50000" t="50000" r="50000" b="50000"/>
              </a:path>
              <a:tileRect/>
            </a:gra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800">
                  <a:solidFill>
                    <a:schemeClr val="bg1"/>
                  </a:solidFill>
                </a:rPr>
                <a:t>Bewegings-leer</a:t>
              </a:r>
            </a:p>
          </p:txBody>
        </p:sp>
      </p:grpSp>
      <p:sp>
        <p:nvSpPr>
          <p:cNvPr id="21" name="Zeshoek 20"/>
          <p:cNvSpPr/>
          <p:nvPr/>
        </p:nvSpPr>
        <p:spPr>
          <a:xfrm>
            <a:off x="11299988" y="573206"/>
            <a:ext cx="892012" cy="753709"/>
          </a:xfrm>
          <a:prstGeom prst="hexagon">
            <a:avLst/>
          </a:prstGeom>
          <a:gradFill flip="none" rotWithShape="1">
            <a:gsLst>
              <a:gs pos="54000">
                <a:srgbClr val="FFC000"/>
              </a:gs>
              <a:gs pos="31000">
                <a:schemeClr val="tx2">
                  <a:lumMod val="60000"/>
                  <a:lumOff val="40000"/>
                </a:schemeClr>
              </a:gs>
              <a:gs pos="23000">
                <a:srgbClr val="5FBE30"/>
              </a:gs>
              <a:gs pos="40000">
                <a:schemeClr val="accent5">
                  <a:lumMod val="75000"/>
                </a:schemeClr>
              </a:gs>
              <a:gs pos="65000">
                <a:srgbClr val="00FFFF"/>
              </a:gs>
            </a:gsLst>
            <a:path path="circle">
              <a:fillToRect l="50000" t="50000" r="50000" b="50000"/>
            </a:path>
            <a:tileRect/>
          </a:gradFill>
          <a:ln>
            <a:gradFill>
              <a:gsLst>
                <a:gs pos="46000">
                  <a:schemeClr val="accent5">
                    <a:lumMod val="75000"/>
                  </a:schemeClr>
                </a:gs>
                <a:gs pos="58000">
                  <a:srgbClr val="92D050"/>
                </a:gs>
              </a:gsLst>
              <a:lin ang="192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800">
                <a:solidFill>
                  <a:schemeClr val="bg1"/>
                </a:solidFill>
              </a:rPr>
              <a:t>Arbeid Energie</a:t>
            </a:r>
          </a:p>
        </p:txBody>
      </p:sp>
      <p:sp>
        <p:nvSpPr>
          <p:cNvPr id="22" name="Zeshoek 21"/>
          <p:cNvSpPr/>
          <p:nvPr/>
        </p:nvSpPr>
        <p:spPr>
          <a:xfrm>
            <a:off x="9744501" y="1305725"/>
            <a:ext cx="914400" cy="741439"/>
          </a:xfrm>
          <a:prstGeom prst="hexagon">
            <a:avLst/>
          </a:prstGeom>
          <a:gradFill flip="none" rotWithShape="1">
            <a:gsLst>
              <a:gs pos="56000">
                <a:schemeClr val="accent2">
                  <a:lumMod val="75000"/>
                </a:schemeClr>
              </a:gs>
              <a:gs pos="68000">
                <a:srgbClr val="00FFFF"/>
              </a:gs>
            </a:gsLst>
            <a:path path="circle">
              <a:fillToRect l="50000" t="50000" r="50000" b="50000"/>
            </a:path>
            <a:tileRect/>
          </a:gra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800">
                <a:solidFill>
                  <a:schemeClr val="bg1"/>
                </a:solidFill>
              </a:rPr>
              <a:t>Hydro statica</a:t>
            </a:r>
          </a:p>
          <a:p>
            <a:pPr algn="ctr"/>
            <a:endParaRPr lang="nl-BE" sz="800">
              <a:solidFill>
                <a:schemeClr val="bg1"/>
              </a:solidFill>
            </a:endParaRPr>
          </a:p>
        </p:txBody>
      </p:sp>
      <p:pic>
        <p:nvPicPr>
          <p:cNvPr id="8" name="Afbeelding 7"/>
          <p:cNvPicPr>
            <a:picLocks noChangeAspect="1"/>
          </p:cNvPicPr>
          <p:nvPr/>
        </p:nvPicPr>
        <p:blipFill>
          <a:blip r:embed="rId4"/>
          <a:stretch>
            <a:fillRect/>
          </a:stretch>
        </p:blipFill>
        <p:spPr>
          <a:xfrm>
            <a:off x="1686138" y="1572975"/>
            <a:ext cx="5762625" cy="1419225"/>
          </a:xfrm>
          <a:prstGeom prst="rect">
            <a:avLst/>
          </a:prstGeom>
        </p:spPr>
      </p:pic>
      <p:sp>
        <p:nvSpPr>
          <p:cNvPr id="25" name="Zeshoek 24"/>
          <p:cNvSpPr/>
          <p:nvPr/>
        </p:nvSpPr>
        <p:spPr>
          <a:xfrm>
            <a:off x="534537" y="1935797"/>
            <a:ext cx="914400" cy="741439"/>
          </a:xfrm>
          <a:prstGeom prst="hexagon">
            <a:avLst/>
          </a:prstGeom>
          <a:gradFill flip="none" rotWithShape="1">
            <a:gsLst>
              <a:gs pos="56000">
                <a:schemeClr val="accent2">
                  <a:lumMod val="75000"/>
                </a:schemeClr>
              </a:gs>
              <a:gs pos="68000">
                <a:srgbClr val="00FFFF"/>
              </a:gs>
            </a:gsLst>
            <a:path path="circle">
              <a:fillToRect l="50000" t="50000" r="50000" b="50000"/>
            </a:path>
            <a:tileRect/>
          </a:gra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800">
                <a:solidFill>
                  <a:schemeClr val="bg1"/>
                </a:solidFill>
              </a:rPr>
              <a:t>Hydro statica</a:t>
            </a:r>
          </a:p>
          <a:p>
            <a:pPr algn="ctr"/>
            <a:endParaRPr lang="nl-BE" sz="800">
              <a:solidFill>
                <a:schemeClr val="bg1"/>
              </a:solidFill>
            </a:endParaRPr>
          </a:p>
        </p:txBody>
      </p:sp>
      <p:pic>
        <p:nvPicPr>
          <p:cNvPr id="6" name="Afbeelding 5"/>
          <p:cNvPicPr>
            <a:picLocks noChangeAspect="1"/>
          </p:cNvPicPr>
          <p:nvPr/>
        </p:nvPicPr>
        <p:blipFill>
          <a:blip r:embed="rId5"/>
          <a:stretch>
            <a:fillRect/>
          </a:stretch>
        </p:blipFill>
        <p:spPr>
          <a:xfrm>
            <a:off x="7448763" y="2233924"/>
            <a:ext cx="2488613" cy="1806637"/>
          </a:xfrm>
          <a:prstGeom prst="rect">
            <a:avLst/>
          </a:prstGeom>
        </p:spPr>
      </p:pic>
      <p:pic>
        <p:nvPicPr>
          <p:cNvPr id="7" name="Afbeelding 6"/>
          <p:cNvPicPr>
            <a:picLocks noChangeAspect="1"/>
          </p:cNvPicPr>
          <p:nvPr/>
        </p:nvPicPr>
        <p:blipFill>
          <a:blip r:embed="rId6"/>
          <a:stretch>
            <a:fillRect/>
          </a:stretch>
        </p:blipFill>
        <p:spPr>
          <a:xfrm>
            <a:off x="5887850" y="3949792"/>
            <a:ext cx="5553075" cy="1647825"/>
          </a:xfrm>
          <a:prstGeom prst="rect">
            <a:avLst/>
          </a:prstGeom>
        </p:spPr>
      </p:pic>
      <p:pic>
        <p:nvPicPr>
          <p:cNvPr id="10" name="Afbeelding 9">
            <a:extLst>
              <a:ext uri="{FF2B5EF4-FFF2-40B4-BE49-F238E27FC236}">
                <a16:creationId xmlns:a16="http://schemas.microsoft.com/office/drawing/2014/main" id="{ECF9777B-B29B-4E78-8C1E-7C6612EE6521}"/>
              </a:ext>
            </a:extLst>
          </p:cNvPr>
          <p:cNvPicPr>
            <a:picLocks noChangeAspect="1"/>
          </p:cNvPicPr>
          <p:nvPr/>
        </p:nvPicPr>
        <p:blipFill>
          <a:blip r:embed="rId7"/>
          <a:stretch>
            <a:fillRect/>
          </a:stretch>
        </p:blipFill>
        <p:spPr>
          <a:xfrm>
            <a:off x="1645069" y="3273893"/>
            <a:ext cx="3994175" cy="2323724"/>
          </a:xfrm>
          <a:prstGeom prst="rect">
            <a:avLst/>
          </a:prstGeom>
        </p:spPr>
      </p:pic>
      <p:pic>
        <p:nvPicPr>
          <p:cNvPr id="2050" name="Picture 2" descr="BJP26 | Hydraulische pompen">
            <a:extLst>
              <a:ext uri="{FF2B5EF4-FFF2-40B4-BE49-F238E27FC236}">
                <a16:creationId xmlns:a16="http://schemas.microsoft.com/office/drawing/2014/main" id="{D2CAD4A3-54FA-274F-BC7C-0559AF6251E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75862" y="4605013"/>
            <a:ext cx="1824387" cy="18243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3485008"/>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FC632E39-6D7B-7E47-BF23-1A10D77EB5C1}"/>
              </a:ext>
            </a:extLst>
          </p:cNvPr>
          <p:cNvSpPr>
            <a:spLocks noGrp="1"/>
          </p:cNvSpPr>
          <p:nvPr>
            <p:ph type="sldNum" sz="quarter" idx="11"/>
          </p:nvPr>
        </p:nvSpPr>
        <p:spPr/>
        <p:txBody>
          <a:bodyPr/>
          <a:lstStyle/>
          <a:p>
            <a:fld id="{189E3A5C-986B-47BE-8F96-3787467B82A8}" type="slidenum">
              <a:rPr lang="nl-BE" smtClean="0">
                <a:solidFill>
                  <a:prstClr val="white"/>
                </a:solidFill>
              </a:rPr>
              <a:pPr/>
              <a:t>34</a:t>
            </a:fld>
            <a:endParaRPr lang="nl-BE">
              <a:solidFill>
                <a:prstClr val="white"/>
              </a:solidFill>
            </a:endParaRPr>
          </a:p>
        </p:txBody>
      </p:sp>
      <p:sp>
        <p:nvSpPr>
          <p:cNvPr id="3" name="Titel 2">
            <a:extLst>
              <a:ext uri="{FF2B5EF4-FFF2-40B4-BE49-F238E27FC236}">
                <a16:creationId xmlns:a16="http://schemas.microsoft.com/office/drawing/2014/main" id="{0C52D6AF-1805-524D-A795-205F95FBE524}"/>
              </a:ext>
            </a:extLst>
          </p:cNvPr>
          <p:cNvSpPr>
            <a:spLocks noGrp="1"/>
          </p:cNvSpPr>
          <p:nvPr>
            <p:ph type="title"/>
          </p:nvPr>
        </p:nvSpPr>
        <p:spPr/>
        <p:txBody>
          <a:bodyPr/>
          <a:lstStyle/>
          <a:p>
            <a:r>
              <a:rPr lang="nl-NL"/>
              <a:t>Leerdoelen Elektriciteit - elektronica  </a:t>
            </a:r>
          </a:p>
        </p:txBody>
      </p:sp>
      <p:sp>
        <p:nvSpPr>
          <p:cNvPr id="12" name="Rechthoek: afgeronde hoeken 11"/>
          <p:cNvSpPr/>
          <p:nvPr/>
        </p:nvSpPr>
        <p:spPr>
          <a:xfrm>
            <a:off x="7238101" y="138516"/>
            <a:ext cx="961868" cy="24983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nl-NL" sz="1000"/>
              <a:t>LPD 18-26</a:t>
            </a:r>
          </a:p>
        </p:txBody>
      </p:sp>
      <p:sp>
        <p:nvSpPr>
          <p:cNvPr id="21" name="Zeshoek 20"/>
          <p:cNvSpPr/>
          <p:nvPr/>
        </p:nvSpPr>
        <p:spPr>
          <a:xfrm>
            <a:off x="10426532" y="1241946"/>
            <a:ext cx="942054" cy="777923"/>
          </a:xfrm>
          <a:prstGeom prst="hexagon">
            <a:avLst/>
          </a:prstGeom>
          <a:gradFill flip="none" rotWithShape="1">
            <a:gsLst>
              <a:gs pos="54000">
                <a:srgbClr val="FFC000"/>
              </a:gs>
              <a:gs pos="31000">
                <a:schemeClr val="tx2">
                  <a:lumMod val="60000"/>
                  <a:lumOff val="40000"/>
                </a:schemeClr>
              </a:gs>
              <a:gs pos="23000">
                <a:srgbClr val="5FBE30"/>
              </a:gs>
              <a:gs pos="40000">
                <a:schemeClr val="accent5">
                  <a:lumMod val="75000"/>
                </a:schemeClr>
              </a:gs>
              <a:gs pos="65000">
                <a:srgbClr val="00FFFF"/>
              </a:gs>
            </a:gsLst>
            <a:path path="circle">
              <a:fillToRect l="50000" t="50000" r="50000" b="50000"/>
            </a:path>
            <a:tileRect/>
          </a:gradFill>
          <a:ln>
            <a:gradFill>
              <a:gsLst>
                <a:gs pos="46000">
                  <a:schemeClr val="accent5">
                    <a:lumMod val="75000"/>
                  </a:schemeClr>
                </a:gs>
                <a:gs pos="58000">
                  <a:srgbClr val="92D050"/>
                </a:gs>
              </a:gsLst>
              <a:lin ang="192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800">
                <a:solidFill>
                  <a:schemeClr val="bg1"/>
                </a:solidFill>
              </a:rPr>
              <a:t>Arbeid Energie</a:t>
            </a:r>
          </a:p>
        </p:txBody>
      </p:sp>
      <p:pic>
        <p:nvPicPr>
          <p:cNvPr id="4" name="Afbeelding 3"/>
          <p:cNvPicPr>
            <a:picLocks noChangeAspect="1"/>
          </p:cNvPicPr>
          <p:nvPr/>
        </p:nvPicPr>
        <p:blipFill>
          <a:blip r:embed="rId3"/>
          <a:stretch>
            <a:fillRect/>
          </a:stretch>
        </p:blipFill>
        <p:spPr>
          <a:xfrm>
            <a:off x="1580722" y="1545255"/>
            <a:ext cx="6069689" cy="2071402"/>
          </a:xfrm>
          <a:prstGeom prst="rect">
            <a:avLst/>
          </a:prstGeom>
        </p:spPr>
      </p:pic>
      <p:pic>
        <p:nvPicPr>
          <p:cNvPr id="6" name="Afbeelding 5"/>
          <p:cNvPicPr>
            <a:picLocks noChangeAspect="1"/>
          </p:cNvPicPr>
          <p:nvPr/>
        </p:nvPicPr>
        <p:blipFill>
          <a:blip r:embed="rId4"/>
          <a:stretch>
            <a:fillRect/>
          </a:stretch>
        </p:blipFill>
        <p:spPr>
          <a:xfrm>
            <a:off x="7233314" y="533045"/>
            <a:ext cx="2388357" cy="954562"/>
          </a:xfrm>
          <a:prstGeom prst="rect">
            <a:avLst/>
          </a:prstGeom>
          <a:ln w="31750">
            <a:solidFill>
              <a:schemeClr val="accent1"/>
            </a:solidFill>
          </a:ln>
        </p:spPr>
      </p:pic>
      <p:grpSp>
        <p:nvGrpSpPr>
          <p:cNvPr id="18" name="Groep 17"/>
          <p:cNvGrpSpPr/>
          <p:nvPr/>
        </p:nvGrpSpPr>
        <p:grpSpPr>
          <a:xfrm>
            <a:off x="9703559" y="136477"/>
            <a:ext cx="2388357" cy="1433951"/>
            <a:chOff x="3046799" y="2903903"/>
            <a:chExt cx="2923625" cy="1883462"/>
          </a:xfrm>
        </p:grpSpPr>
        <p:sp>
          <p:nvSpPr>
            <p:cNvPr id="19" name="Zeshoek 18"/>
            <p:cNvSpPr/>
            <p:nvPr/>
          </p:nvSpPr>
          <p:spPr>
            <a:xfrm>
              <a:off x="3046799" y="3845634"/>
              <a:ext cx="1085555" cy="929640"/>
            </a:xfrm>
            <a:prstGeom prst="hexagon">
              <a:avLst/>
            </a:prstGeom>
            <a:gradFill flip="none" rotWithShape="1">
              <a:gsLst>
                <a:gs pos="47000">
                  <a:srgbClr val="81C624"/>
                </a:gs>
                <a:gs pos="71000">
                  <a:srgbClr val="00FFFF"/>
                </a:gs>
              </a:gsLst>
              <a:path path="circle">
                <a:fillToRect l="50000" t="50000" r="50000" b="50000"/>
              </a:path>
              <a:tileRect/>
            </a:gradFill>
            <a:ln>
              <a:solidFill>
                <a:srgbClr val="81C6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800">
                  <a:solidFill>
                    <a:schemeClr val="bg1"/>
                  </a:solidFill>
                </a:rPr>
                <a:t>Wet van Ohm</a:t>
              </a:r>
            </a:p>
          </p:txBody>
        </p:sp>
        <p:sp>
          <p:nvSpPr>
            <p:cNvPr id="23" name="Zeshoek 22"/>
            <p:cNvSpPr/>
            <p:nvPr/>
          </p:nvSpPr>
          <p:spPr>
            <a:xfrm>
              <a:off x="3046799" y="2903903"/>
              <a:ext cx="1085555" cy="929640"/>
            </a:xfrm>
            <a:prstGeom prst="hexagon">
              <a:avLst/>
            </a:prstGeom>
            <a:gradFill flip="none" rotWithShape="1">
              <a:gsLst>
                <a:gs pos="47000">
                  <a:srgbClr val="81C624"/>
                </a:gs>
                <a:gs pos="59000">
                  <a:srgbClr val="FFC000"/>
                </a:gs>
                <a:gs pos="71000">
                  <a:srgbClr val="00FFFF"/>
                </a:gs>
              </a:gsLst>
              <a:path path="circle">
                <a:fillToRect l="50000" t="50000" r="50000" b="50000"/>
              </a:path>
              <a:tileRect/>
            </a:gradFill>
            <a:ln>
              <a:solidFill>
                <a:srgbClr val="81C6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800">
                  <a:solidFill>
                    <a:schemeClr val="bg1"/>
                  </a:solidFill>
                </a:rPr>
                <a:t>Elektro-statica</a:t>
              </a:r>
            </a:p>
          </p:txBody>
        </p:sp>
        <p:sp>
          <p:nvSpPr>
            <p:cNvPr id="24" name="Zeshoek 23"/>
            <p:cNvSpPr/>
            <p:nvPr/>
          </p:nvSpPr>
          <p:spPr>
            <a:xfrm>
              <a:off x="4884868" y="3857725"/>
              <a:ext cx="1085555" cy="929640"/>
            </a:xfrm>
            <a:prstGeom prst="hexagon">
              <a:avLst/>
            </a:prstGeom>
            <a:gradFill flip="none" rotWithShape="1">
              <a:gsLst>
                <a:gs pos="47000">
                  <a:srgbClr val="81C624"/>
                </a:gs>
                <a:gs pos="59000">
                  <a:srgbClr val="FFC000"/>
                </a:gs>
                <a:gs pos="71000">
                  <a:srgbClr val="00FFFF"/>
                </a:gs>
              </a:gsLst>
              <a:path path="circle">
                <a:fillToRect l="50000" t="50000" r="50000" b="50000"/>
              </a:path>
              <a:tileRect/>
            </a:gradFill>
            <a:ln>
              <a:solidFill>
                <a:srgbClr val="81C6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800">
                  <a:solidFill>
                    <a:schemeClr val="bg1"/>
                  </a:solidFill>
                </a:rPr>
                <a:t>Elektro- magnetisme</a:t>
              </a:r>
            </a:p>
          </p:txBody>
        </p:sp>
        <p:sp>
          <p:nvSpPr>
            <p:cNvPr id="26" name="Zeshoek 25"/>
            <p:cNvSpPr/>
            <p:nvPr/>
          </p:nvSpPr>
          <p:spPr>
            <a:xfrm>
              <a:off x="3900496" y="3380814"/>
              <a:ext cx="1191127" cy="929640"/>
            </a:xfrm>
            <a:prstGeom prst="hexagon">
              <a:avLst/>
            </a:prstGeom>
            <a:gradFill flip="none" rotWithShape="1">
              <a:gsLst>
                <a:gs pos="59000">
                  <a:srgbClr val="FFC000"/>
                </a:gs>
                <a:gs pos="47000">
                  <a:srgbClr val="81C624"/>
                </a:gs>
                <a:gs pos="71000">
                  <a:srgbClr val="00FFFF"/>
                </a:gs>
              </a:gsLst>
              <a:path path="circle">
                <a:fillToRect l="50000" t="50000" r="50000" b="50000"/>
              </a:path>
              <a:tileRect/>
            </a:gradFill>
            <a:ln>
              <a:solidFill>
                <a:srgbClr val="81C6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800">
                  <a:solidFill>
                    <a:schemeClr val="bg1"/>
                  </a:solidFill>
                </a:rPr>
                <a:t>Gelijk-stroom-kringen</a:t>
              </a:r>
            </a:p>
          </p:txBody>
        </p:sp>
        <p:sp>
          <p:nvSpPr>
            <p:cNvPr id="27" name="Zeshoek 26"/>
            <p:cNvSpPr/>
            <p:nvPr/>
          </p:nvSpPr>
          <p:spPr>
            <a:xfrm>
              <a:off x="4884869" y="2928085"/>
              <a:ext cx="1085555" cy="929640"/>
            </a:xfrm>
            <a:prstGeom prst="hexagon">
              <a:avLst/>
            </a:prstGeom>
            <a:gradFill flip="none" rotWithShape="1">
              <a:gsLst>
                <a:gs pos="47000">
                  <a:srgbClr val="81C624"/>
                </a:gs>
                <a:gs pos="71000">
                  <a:srgbClr val="00FFFF"/>
                </a:gs>
              </a:gsLst>
              <a:path path="circle">
                <a:fillToRect l="50000" t="50000" r="50000" b="50000"/>
              </a:path>
              <a:tileRect/>
            </a:gradFill>
            <a:ln>
              <a:solidFill>
                <a:srgbClr val="81C6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800">
                  <a:solidFill>
                    <a:schemeClr val="bg1"/>
                  </a:solidFill>
                </a:rPr>
                <a:t>Magnetische inductie</a:t>
              </a:r>
            </a:p>
          </p:txBody>
        </p:sp>
      </p:grpSp>
      <p:pic>
        <p:nvPicPr>
          <p:cNvPr id="7" name="Afbeelding 6"/>
          <p:cNvPicPr>
            <a:picLocks noChangeAspect="1"/>
          </p:cNvPicPr>
          <p:nvPr/>
        </p:nvPicPr>
        <p:blipFill>
          <a:blip r:embed="rId5"/>
          <a:stretch>
            <a:fillRect/>
          </a:stretch>
        </p:blipFill>
        <p:spPr>
          <a:xfrm>
            <a:off x="1673058" y="3615163"/>
            <a:ext cx="6143625" cy="828675"/>
          </a:xfrm>
          <a:prstGeom prst="rect">
            <a:avLst/>
          </a:prstGeom>
        </p:spPr>
      </p:pic>
      <p:pic>
        <p:nvPicPr>
          <p:cNvPr id="9" name="Afbeelding 8"/>
          <p:cNvPicPr>
            <a:picLocks noChangeAspect="1"/>
          </p:cNvPicPr>
          <p:nvPr/>
        </p:nvPicPr>
        <p:blipFill>
          <a:blip r:embed="rId6"/>
          <a:stretch>
            <a:fillRect/>
          </a:stretch>
        </p:blipFill>
        <p:spPr>
          <a:xfrm>
            <a:off x="1690829" y="4462462"/>
            <a:ext cx="6162675" cy="1590675"/>
          </a:xfrm>
          <a:prstGeom prst="rect">
            <a:avLst/>
          </a:prstGeom>
        </p:spPr>
      </p:pic>
      <p:sp>
        <p:nvSpPr>
          <p:cNvPr id="28" name="Zeshoek 27"/>
          <p:cNvSpPr/>
          <p:nvPr/>
        </p:nvSpPr>
        <p:spPr>
          <a:xfrm>
            <a:off x="385776" y="1924333"/>
            <a:ext cx="1101830" cy="900753"/>
          </a:xfrm>
          <a:prstGeom prst="hexagon">
            <a:avLst/>
          </a:prstGeom>
          <a:gradFill flip="none" rotWithShape="1">
            <a:gsLst>
              <a:gs pos="59000">
                <a:srgbClr val="FFC000"/>
              </a:gs>
              <a:gs pos="47000">
                <a:srgbClr val="81C624"/>
              </a:gs>
              <a:gs pos="71000">
                <a:srgbClr val="00FFFF"/>
              </a:gs>
            </a:gsLst>
            <a:path path="circle">
              <a:fillToRect l="50000" t="50000" r="50000" b="50000"/>
            </a:path>
            <a:tileRect/>
          </a:gradFill>
          <a:ln>
            <a:solidFill>
              <a:srgbClr val="81C6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800">
                <a:solidFill>
                  <a:schemeClr val="bg1"/>
                </a:solidFill>
              </a:rPr>
              <a:t>Gelijk-stroom-kringen</a:t>
            </a:r>
          </a:p>
        </p:txBody>
      </p:sp>
      <p:pic>
        <p:nvPicPr>
          <p:cNvPr id="11" name="Afbeelding 10">
            <a:extLst>
              <a:ext uri="{FF2B5EF4-FFF2-40B4-BE49-F238E27FC236}">
                <a16:creationId xmlns:a16="http://schemas.microsoft.com/office/drawing/2014/main" id="{DEA216C3-14F3-4E34-84D8-D4E306AE2D65}"/>
              </a:ext>
            </a:extLst>
          </p:cNvPr>
          <p:cNvPicPr>
            <a:picLocks noChangeAspect="1"/>
          </p:cNvPicPr>
          <p:nvPr/>
        </p:nvPicPr>
        <p:blipFill>
          <a:blip r:embed="rId7"/>
          <a:stretch>
            <a:fillRect/>
          </a:stretch>
        </p:blipFill>
        <p:spPr>
          <a:xfrm>
            <a:off x="5309419" y="4927825"/>
            <a:ext cx="2075521" cy="1125522"/>
          </a:xfrm>
          <a:prstGeom prst="rect">
            <a:avLst/>
          </a:prstGeom>
        </p:spPr>
      </p:pic>
      <p:pic>
        <p:nvPicPr>
          <p:cNvPr id="14" name="Afbeelding 13">
            <a:extLst>
              <a:ext uri="{FF2B5EF4-FFF2-40B4-BE49-F238E27FC236}">
                <a16:creationId xmlns:a16="http://schemas.microsoft.com/office/drawing/2014/main" id="{7E0947DB-B1F5-41BC-B3D8-0F9AB4452B4B}"/>
              </a:ext>
            </a:extLst>
          </p:cNvPr>
          <p:cNvPicPr>
            <a:picLocks noChangeAspect="1"/>
          </p:cNvPicPr>
          <p:nvPr/>
        </p:nvPicPr>
        <p:blipFill>
          <a:blip r:embed="rId8"/>
          <a:stretch>
            <a:fillRect/>
          </a:stretch>
        </p:blipFill>
        <p:spPr>
          <a:xfrm>
            <a:off x="7453766" y="4973176"/>
            <a:ext cx="2098550" cy="1080380"/>
          </a:xfrm>
          <a:prstGeom prst="rect">
            <a:avLst/>
          </a:prstGeom>
        </p:spPr>
      </p:pic>
      <p:pic>
        <p:nvPicPr>
          <p:cNvPr id="16" name="Afbeelding 15">
            <a:extLst>
              <a:ext uri="{FF2B5EF4-FFF2-40B4-BE49-F238E27FC236}">
                <a16:creationId xmlns:a16="http://schemas.microsoft.com/office/drawing/2014/main" id="{4D875CAE-1062-451F-813A-36BD0E064D54}"/>
              </a:ext>
            </a:extLst>
          </p:cNvPr>
          <p:cNvPicPr>
            <a:picLocks noChangeAspect="1"/>
          </p:cNvPicPr>
          <p:nvPr/>
        </p:nvPicPr>
        <p:blipFill>
          <a:blip r:embed="rId9"/>
          <a:stretch>
            <a:fillRect/>
          </a:stretch>
        </p:blipFill>
        <p:spPr>
          <a:xfrm>
            <a:off x="9581760" y="4973176"/>
            <a:ext cx="2017214" cy="984640"/>
          </a:xfrm>
          <a:prstGeom prst="rect">
            <a:avLst/>
          </a:prstGeom>
        </p:spPr>
      </p:pic>
      <p:sp>
        <p:nvSpPr>
          <p:cNvPr id="17" name="Ovaal 16">
            <a:extLst>
              <a:ext uri="{FF2B5EF4-FFF2-40B4-BE49-F238E27FC236}">
                <a16:creationId xmlns:a16="http://schemas.microsoft.com/office/drawing/2014/main" id="{1556BFC6-9608-4778-84E0-56397C54677C}"/>
              </a:ext>
            </a:extLst>
          </p:cNvPr>
          <p:cNvSpPr/>
          <p:nvPr/>
        </p:nvSpPr>
        <p:spPr>
          <a:xfrm>
            <a:off x="3041104" y="4434441"/>
            <a:ext cx="811706" cy="301945"/>
          </a:xfrm>
          <a:prstGeom prst="ellipse">
            <a:avLst/>
          </a:prstGeom>
          <a:noFill/>
          <a:ln>
            <a:solidFill>
              <a:srgbClr val="BF18B3"/>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nl-BE"/>
          </a:p>
        </p:txBody>
      </p:sp>
      <p:pic>
        <p:nvPicPr>
          <p:cNvPr id="22" name="Afbeelding 21">
            <a:extLst>
              <a:ext uri="{FF2B5EF4-FFF2-40B4-BE49-F238E27FC236}">
                <a16:creationId xmlns:a16="http://schemas.microsoft.com/office/drawing/2014/main" id="{C0119855-B317-48C3-9934-F3F09A1007A1}"/>
              </a:ext>
            </a:extLst>
          </p:cNvPr>
          <p:cNvPicPr>
            <a:picLocks noChangeAspect="1"/>
          </p:cNvPicPr>
          <p:nvPr/>
        </p:nvPicPr>
        <p:blipFill>
          <a:blip r:embed="rId10"/>
          <a:stretch>
            <a:fillRect/>
          </a:stretch>
        </p:blipFill>
        <p:spPr>
          <a:xfrm>
            <a:off x="255637" y="4924490"/>
            <a:ext cx="1912093" cy="1391980"/>
          </a:xfrm>
          <a:prstGeom prst="rect">
            <a:avLst/>
          </a:prstGeom>
        </p:spPr>
      </p:pic>
      <p:cxnSp>
        <p:nvCxnSpPr>
          <p:cNvPr id="39" name="Rechte verbindingslijn met pijl 38">
            <a:extLst>
              <a:ext uri="{FF2B5EF4-FFF2-40B4-BE49-F238E27FC236}">
                <a16:creationId xmlns:a16="http://schemas.microsoft.com/office/drawing/2014/main" id="{EF6BFBA1-B917-42A9-960F-4998D94B50D2}"/>
              </a:ext>
            </a:extLst>
          </p:cNvPr>
          <p:cNvCxnSpPr>
            <a:cxnSpLocks/>
            <a:stCxn id="17" idx="2"/>
          </p:cNvCxnSpPr>
          <p:nvPr/>
        </p:nvCxnSpPr>
        <p:spPr>
          <a:xfrm flipH="1">
            <a:off x="1487608" y="4585414"/>
            <a:ext cx="1553496" cy="28957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43" name="Afbeelding 42">
            <a:extLst>
              <a:ext uri="{FF2B5EF4-FFF2-40B4-BE49-F238E27FC236}">
                <a16:creationId xmlns:a16="http://schemas.microsoft.com/office/drawing/2014/main" id="{3EFB662E-A97F-4782-9E16-501F9B59DD7A}"/>
              </a:ext>
            </a:extLst>
          </p:cNvPr>
          <p:cNvPicPr>
            <a:picLocks noChangeAspect="1"/>
          </p:cNvPicPr>
          <p:nvPr/>
        </p:nvPicPr>
        <p:blipFill>
          <a:blip r:embed="rId11"/>
          <a:stretch>
            <a:fillRect/>
          </a:stretch>
        </p:blipFill>
        <p:spPr>
          <a:xfrm>
            <a:off x="9662575" y="2239704"/>
            <a:ext cx="1855583" cy="1363068"/>
          </a:xfrm>
          <a:prstGeom prst="rect">
            <a:avLst/>
          </a:prstGeom>
        </p:spPr>
      </p:pic>
      <p:pic>
        <p:nvPicPr>
          <p:cNvPr id="29" name="Picture 2" descr="Wet van Pouillet - YouTube">
            <a:extLst>
              <a:ext uri="{FF2B5EF4-FFF2-40B4-BE49-F238E27FC236}">
                <a16:creationId xmlns:a16="http://schemas.microsoft.com/office/drawing/2014/main" id="{0D0C4581-E504-924F-89C1-56E15077DB2C}"/>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010572" y="1999513"/>
            <a:ext cx="2886388" cy="16163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9581297"/>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FC632E39-6D7B-7E47-BF23-1A10D77EB5C1}"/>
              </a:ext>
            </a:extLst>
          </p:cNvPr>
          <p:cNvSpPr>
            <a:spLocks noGrp="1"/>
          </p:cNvSpPr>
          <p:nvPr>
            <p:ph type="sldNum" sz="quarter" idx="11"/>
          </p:nvPr>
        </p:nvSpPr>
        <p:spPr/>
        <p:txBody>
          <a:bodyPr/>
          <a:lstStyle/>
          <a:p>
            <a:fld id="{189E3A5C-986B-47BE-8F96-3787467B82A8}" type="slidenum">
              <a:rPr lang="nl-BE" smtClean="0">
                <a:solidFill>
                  <a:prstClr val="white"/>
                </a:solidFill>
              </a:rPr>
              <a:pPr/>
              <a:t>35</a:t>
            </a:fld>
            <a:endParaRPr lang="nl-BE">
              <a:solidFill>
                <a:prstClr val="white"/>
              </a:solidFill>
            </a:endParaRPr>
          </a:p>
        </p:txBody>
      </p:sp>
      <p:sp>
        <p:nvSpPr>
          <p:cNvPr id="3" name="Titel 2">
            <a:extLst>
              <a:ext uri="{FF2B5EF4-FFF2-40B4-BE49-F238E27FC236}">
                <a16:creationId xmlns:a16="http://schemas.microsoft.com/office/drawing/2014/main" id="{0C52D6AF-1805-524D-A795-205F95FBE524}"/>
              </a:ext>
            </a:extLst>
          </p:cNvPr>
          <p:cNvSpPr>
            <a:spLocks noGrp="1"/>
          </p:cNvSpPr>
          <p:nvPr>
            <p:ph type="title"/>
          </p:nvPr>
        </p:nvSpPr>
        <p:spPr/>
        <p:txBody>
          <a:bodyPr/>
          <a:lstStyle/>
          <a:p>
            <a:r>
              <a:rPr lang="nl-NL"/>
              <a:t>Leerdoelen Elektriciteit - elektronica  </a:t>
            </a:r>
          </a:p>
        </p:txBody>
      </p:sp>
      <p:sp>
        <p:nvSpPr>
          <p:cNvPr id="12" name="Rechthoek: afgeronde hoeken 11"/>
          <p:cNvSpPr/>
          <p:nvPr/>
        </p:nvSpPr>
        <p:spPr>
          <a:xfrm>
            <a:off x="7238101" y="138516"/>
            <a:ext cx="961868" cy="24983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nl-NL" sz="1000"/>
              <a:t>LPD 18-26</a:t>
            </a:r>
          </a:p>
        </p:txBody>
      </p:sp>
      <p:pic>
        <p:nvPicPr>
          <p:cNvPr id="6" name="Afbeelding 5"/>
          <p:cNvPicPr>
            <a:picLocks noChangeAspect="1"/>
          </p:cNvPicPr>
          <p:nvPr/>
        </p:nvPicPr>
        <p:blipFill>
          <a:blip r:embed="rId3"/>
          <a:stretch>
            <a:fillRect/>
          </a:stretch>
        </p:blipFill>
        <p:spPr>
          <a:xfrm>
            <a:off x="7233314" y="533045"/>
            <a:ext cx="2388357" cy="954562"/>
          </a:xfrm>
          <a:prstGeom prst="rect">
            <a:avLst/>
          </a:prstGeom>
          <a:ln w="31750">
            <a:solidFill>
              <a:schemeClr val="accent1"/>
            </a:solidFill>
          </a:ln>
        </p:spPr>
      </p:pic>
      <p:grpSp>
        <p:nvGrpSpPr>
          <p:cNvPr id="18" name="Groep 17"/>
          <p:cNvGrpSpPr/>
          <p:nvPr/>
        </p:nvGrpSpPr>
        <p:grpSpPr>
          <a:xfrm>
            <a:off x="9703559" y="136477"/>
            <a:ext cx="2388357" cy="1433951"/>
            <a:chOff x="3046799" y="2903903"/>
            <a:chExt cx="2923625" cy="1883462"/>
          </a:xfrm>
        </p:grpSpPr>
        <p:sp>
          <p:nvSpPr>
            <p:cNvPr id="19" name="Zeshoek 18"/>
            <p:cNvSpPr/>
            <p:nvPr/>
          </p:nvSpPr>
          <p:spPr>
            <a:xfrm>
              <a:off x="3046799" y="3845634"/>
              <a:ext cx="1085555" cy="929640"/>
            </a:xfrm>
            <a:prstGeom prst="hexagon">
              <a:avLst/>
            </a:prstGeom>
            <a:gradFill flip="none" rotWithShape="1">
              <a:gsLst>
                <a:gs pos="47000">
                  <a:srgbClr val="81C624"/>
                </a:gs>
                <a:gs pos="71000">
                  <a:srgbClr val="00FFFF"/>
                </a:gs>
              </a:gsLst>
              <a:path path="circle">
                <a:fillToRect l="50000" t="50000" r="50000" b="50000"/>
              </a:path>
              <a:tileRect/>
            </a:gradFill>
            <a:ln>
              <a:solidFill>
                <a:srgbClr val="81C6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800">
                  <a:solidFill>
                    <a:schemeClr val="bg1"/>
                  </a:solidFill>
                </a:rPr>
                <a:t>Wet van Ohm</a:t>
              </a:r>
            </a:p>
          </p:txBody>
        </p:sp>
        <p:sp>
          <p:nvSpPr>
            <p:cNvPr id="23" name="Zeshoek 22"/>
            <p:cNvSpPr/>
            <p:nvPr/>
          </p:nvSpPr>
          <p:spPr>
            <a:xfrm>
              <a:off x="3046799" y="2903903"/>
              <a:ext cx="1085555" cy="929640"/>
            </a:xfrm>
            <a:prstGeom prst="hexagon">
              <a:avLst/>
            </a:prstGeom>
            <a:gradFill flip="none" rotWithShape="1">
              <a:gsLst>
                <a:gs pos="47000">
                  <a:srgbClr val="81C624"/>
                </a:gs>
                <a:gs pos="59000">
                  <a:srgbClr val="FFC000"/>
                </a:gs>
                <a:gs pos="71000">
                  <a:srgbClr val="00FFFF"/>
                </a:gs>
              </a:gsLst>
              <a:path path="circle">
                <a:fillToRect l="50000" t="50000" r="50000" b="50000"/>
              </a:path>
              <a:tileRect/>
            </a:gradFill>
            <a:ln>
              <a:solidFill>
                <a:srgbClr val="81C6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800">
                  <a:solidFill>
                    <a:schemeClr val="bg1"/>
                  </a:solidFill>
                </a:rPr>
                <a:t>Elektro-statica</a:t>
              </a:r>
            </a:p>
          </p:txBody>
        </p:sp>
        <p:sp>
          <p:nvSpPr>
            <p:cNvPr id="24" name="Zeshoek 23"/>
            <p:cNvSpPr/>
            <p:nvPr/>
          </p:nvSpPr>
          <p:spPr>
            <a:xfrm>
              <a:off x="4884868" y="3857725"/>
              <a:ext cx="1085555" cy="929640"/>
            </a:xfrm>
            <a:prstGeom prst="hexagon">
              <a:avLst/>
            </a:prstGeom>
            <a:gradFill flip="none" rotWithShape="1">
              <a:gsLst>
                <a:gs pos="47000">
                  <a:srgbClr val="81C624"/>
                </a:gs>
                <a:gs pos="59000">
                  <a:srgbClr val="FFC000"/>
                </a:gs>
                <a:gs pos="71000">
                  <a:srgbClr val="00FFFF"/>
                </a:gs>
              </a:gsLst>
              <a:path path="circle">
                <a:fillToRect l="50000" t="50000" r="50000" b="50000"/>
              </a:path>
              <a:tileRect/>
            </a:gradFill>
            <a:ln>
              <a:solidFill>
                <a:srgbClr val="81C6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800">
                  <a:solidFill>
                    <a:schemeClr val="bg1"/>
                  </a:solidFill>
                </a:rPr>
                <a:t>Elektro- magnetisme</a:t>
              </a:r>
            </a:p>
          </p:txBody>
        </p:sp>
        <p:sp>
          <p:nvSpPr>
            <p:cNvPr id="26" name="Zeshoek 25"/>
            <p:cNvSpPr/>
            <p:nvPr/>
          </p:nvSpPr>
          <p:spPr>
            <a:xfrm>
              <a:off x="3900496" y="3380814"/>
              <a:ext cx="1191127" cy="929640"/>
            </a:xfrm>
            <a:prstGeom prst="hexagon">
              <a:avLst/>
            </a:prstGeom>
            <a:gradFill flip="none" rotWithShape="1">
              <a:gsLst>
                <a:gs pos="59000">
                  <a:srgbClr val="FFC000"/>
                </a:gs>
                <a:gs pos="47000">
                  <a:srgbClr val="81C624"/>
                </a:gs>
                <a:gs pos="71000">
                  <a:srgbClr val="00FFFF"/>
                </a:gs>
              </a:gsLst>
              <a:path path="circle">
                <a:fillToRect l="50000" t="50000" r="50000" b="50000"/>
              </a:path>
              <a:tileRect/>
            </a:gradFill>
            <a:ln>
              <a:solidFill>
                <a:srgbClr val="81C6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800">
                  <a:solidFill>
                    <a:schemeClr val="bg1"/>
                  </a:solidFill>
                </a:rPr>
                <a:t>Gelijk-stroom-kringen</a:t>
              </a:r>
            </a:p>
          </p:txBody>
        </p:sp>
        <p:sp>
          <p:nvSpPr>
            <p:cNvPr id="27" name="Zeshoek 26"/>
            <p:cNvSpPr/>
            <p:nvPr/>
          </p:nvSpPr>
          <p:spPr>
            <a:xfrm>
              <a:off x="4884869" y="2928085"/>
              <a:ext cx="1085555" cy="929640"/>
            </a:xfrm>
            <a:prstGeom prst="hexagon">
              <a:avLst/>
            </a:prstGeom>
            <a:gradFill flip="none" rotWithShape="1">
              <a:gsLst>
                <a:gs pos="47000">
                  <a:srgbClr val="81C624"/>
                </a:gs>
                <a:gs pos="71000">
                  <a:srgbClr val="00FFFF"/>
                </a:gs>
              </a:gsLst>
              <a:path path="circle">
                <a:fillToRect l="50000" t="50000" r="50000" b="50000"/>
              </a:path>
              <a:tileRect/>
            </a:gradFill>
            <a:ln>
              <a:solidFill>
                <a:srgbClr val="81C6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800">
                  <a:solidFill>
                    <a:schemeClr val="bg1"/>
                  </a:solidFill>
                </a:rPr>
                <a:t>Magnetische inductie</a:t>
              </a:r>
            </a:p>
          </p:txBody>
        </p:sp>
      </p:grpSp>
      <p:sp>
        <p:nvSpPr>
          <p:cNvPr id="20" name="Zeshoek 19"/>
          <p:cNvSpPr/>
          <p:nvPr/>
        </p:nvSpPr>
        <p:spPr>
          <a:xfrm>
            <a:off x="384411" y="1926608"/>
            <a:ext cx="1089546" cy="898480"/>
          </a:xfrm>
          <a:prstGeom prst="hexagon">
            <a:avLst/>
          </a:prstGeom>
          <a:gradFill flip="none" rotWithShape="1">
            <a:gsLst>
              <a:gs pos="47000">
                <a:srgbClr val="81C624"/>
              </a:gs>
              <a:gs pos="59000">
                <a:srgbClr val="FFC000"/>
              </a:gs>
              <a:gs pos="71000">
                <a:srgbClr val="00FFFF"/>
              </a:gs>
            </a:gsLst>
            <a:path path="circle">
              <a:fillToRect l="50000" t="50000" r="50000" b="50000"/>
            </a:path>
            <a:tileRect/>
          </a:gradFill>
          <a:ln>
            <a:solidFill>
              <a:srgbClr val="81C6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800">
                <a:solidFill>
                  <a:schemeClr val="bg1"/>
                </a:solidFill>
              </a:rPr>
              <a:t>Elektro-statica</a:t>
            </a:r>
          </a:p>
        </p:txBody>
      </p:sp>
      <p:sp>
        <p:nvSpPr>
          <p:cNvPr id="22" name="Zeshoek 21"/>
          <p:cNvSpPr/>
          <p:nvPr/>
        </p:nvSpPr>
        <p:spPr>
          <a:xfrm>
            <a:off x="384707" y="2857504"/>
            <a:ext cx="1061956" cy="895630"/>
          </a:xfrm>
          <a:prstGeom prst="hexagon">
            <a:avLst/>
          </a:prstGeom>
          <a:gradFill flip="none" rotWithShape="1">
            <a:gsLst>
              <a:gs pos="47000">
                <a:srgbClr val="81C624"/>
              </a:gs>
              <a:gs pos="59000">
                <a:srgbClr val="FFC000"/>
              </a:gs>
              <a:gs pos="71000">
                <a:srgbClr val="00FFFF"/>
              </a:gs>
            </a:gsLst>
            <a:path path="circle">
              <a:fillToRect l="50000" t="50000" r="50000" b="50000"/>
            </a:path>
            <a:tileRect/>
          </a:gradFill>
          <a:ln>
            <a:solidFill>
              <a:srgbClr val="81C6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800">
                <a:solidFill>
                  <a:schemeClr val="bg1"/>
                </a:solidFill>
              </a:rPr>
              <a:t>Elektro- magnetisme</a:t>
            </a:r>
          </a:p>
        </p:txBody>
      </p:sp>
      <p:sp>
        <p:nvSpPr>
          <p:cNvPr id="25" name="Zeshoek 24"/>
          <p:cNvSpPr/>
          <p:nvPr/>
        </p:nvSpPr>
        <p:spPr>
          <a:xfrm>
            <a:off x="357412" y="3766782"/>
            <a:ext cx="1102898" cy="955343"/>
          </a:xfrm>
          <a:prstGeom prst="hexagon">
            <a:avLst/>
          </a:prstGeom>
          <a:gradFill flip="none" rotWithShape="1">
            <a:gsLst>
              <a:gs pos="47000">
                <a:srgbClr val="81C624"/>
              </a:gs>
              <a:gs pos="71000">
                <a:srgbClr val="00FFFF"/>
              </a:gs>
            </a:gsLst>
            <a:path path="circle">
              <a:fillToRect l="50000" t="50000" r="50000" b="50000"/>
            </a:path>
            <a:tileRect/>
          </a:gradFill>
          <a:ln>
            <a:solidFill>
              <a:srgbClr val="81C6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800">
                <a:solidFill>
                  <a:schemeClr val="bg1"/>
                </a:solidFill>
              </a:rPr>
              <a:t>Magnetische inductie</a:t>
            </a:r>
          </a:p>
        </p:txBody>
      </p:sp>
      <p:pic>
        <p:nvPicPr>
          <p:cNvPr id="10" name="Afbeelding 9"/>
          <p:cNvPicPr>
            <a:picLocks noChangeAspect="1"/>
          </p:cNvPicPr>
          <p:nvPr/>
        </p:nvPicPr>
        <p:blipFill>
          <a:blip r:embed="rId4"/>
          <a:stretch>
            <a:fillRect/>
          </a:stretch>
        </p:blipFill>
        <p:spPr>
          <a:xfrm>
            <a:off x="1715566" y="1570772"/>
            <a:ext cx="6276975" cy="1314450"/>
          </a:xfrm>
          <a:prstGeom prst="rect">
            <a:avLst/>
          </a:prstGeom>
        </p:spPr>
      </p:pic>
      <p:pic>
        <p:nvPicPr>
          <p:cNvPr id="11" name="Afbeelding 10"/>
          <p:cNvPicPr>
            <a:picLocks noChangeAspect="1"/>
          </p:cNvPicPr>
          <p:nvPr/>
        </p:nvPicPr>
        <p:blipFill>
          <a:blip r:embed="rId5"/>
          <a:stretch>
            <a:fillRect/>
          </a:stretch>
        </p:blipFill>
        <p:spPr>
          <a:xfrm>
            <a:off x="1712723" y="2860201"/>
            <a:ext cx="6200775" cy="2038350"/>
          </a:xfrm>
          <a:prstGeom prst="rect">
            <a:avLst/>
          </a:prstGeom>
        </p:spPr>
      </p:pic>
      <p:pic>
        <p:nvPicPr>
          <p:cNvPr id="13" name="Afbeelding 12"/>
          <p:cNvPicPr>
            <a:picLocks noChangeAspect="1"/>
          </p:cNvPicPr>
          <p:nvPr/>
        </p:nvPicPr>
        <p:blipFill>
          <a:blip r:embed="rId6"/>
          <a:stretch>
            <a:fillRect/>
          </a:stretch>
        </p:blipFill>
        <p:spPr>
          <a:xfrm>
            <a:off x="1814654" y="4950796"/>
            <a:ext cx="5915025" cy="504825"/>
          </a:xfrm>
          <a:prstGeom prst="rect">
            <a:avLst/>
          </a:prstGeom>
        </p:spPr>
      </p:pic>
      <p:pic>
        <p:nvPicPr>
          <p:cNvPr id="35" name="Afbeelding 34">
            <a:extLst>
              <a:ext uri="{FF2B5EF4-FFF2-40B4-BE49-F238E27FC236}">
                <a16:creationId xmlns:a16="http://schemas.microsoft.com/office/drawing/2014/main" id="{79D734AB-D0D7-4550-9651-07E123B58522}"/>
              </a:ext>
            </a:extLst>
          </p:cNvPr>
          <p:cNvPicPr>
            <a:picLocks noChangeAspect="1"/>
          </p:cNvPicPr>
          <p:nvPr/>
        </p:nvPicPr>
        <p:blipFill>
          <a:blip r:embed="rId7"/>
          <a:stretch>
            <a:fillRect/>
          </a:stretch>
        </p:blipFill>
        <p:spPr>
          <a:xfrm>
            <a:off x="8376806" y="2182789"/>
            <a:ext cx="3213824" cy="1769269"/>
          </a:xfrm>
          <a:prstGeom prst="rect">
            <a:avLst/>
          </a:prstGeom>
        </p:spPr>
      </p:pic>
      <p:pic>
        <p:nvPicPr>
          <p:cNvPr id="37" name="Afbeelding 36">
            <a:extLst>
              <a:ext uri="{FF2B5EF4-FFF2-40B4-BE49-F238E27FC236}">
                <a16:creationId xmlns:a16="http://schemas.microsoft.com/office/drawing/2014/main" id="{64845886-6DA5-4CF5-9B07-9520D2E74727}"/>
              </a:ext>
            </a:extLst>
          </p:cNvPr>
          <p:cNvPicPr>
            <a:picLocks noChangeAspect="1"/>
          </p:cNvPicPr>
          <p:nvPr/>
        </p:nvPicPr>
        <p:blipFill>
          <a:blip r:embed="rId8"/>
          <a:stretch>
            <a:fillRect/>
          </a:stretch>
        </p:blipFill>
        <p:spPr>
          <a:xfrm>
            <a:off x="8368578" y="4215820"/>
            <a:ext cx="3213824" cy="1779522"/>
          </a:xfrm>
          <a:prstGeom prst="rect">
            <a:avLst/>
          </a:prstGeom>
        </p:spPr>
      </p:pic>
      <p:pic>
        <p:nvPicPr>
          <p:cNvPr id="38" name="Afbeelding 37">
            <a:extLst>
              <a:ext uri="{FF2B5EF4-FFF2-40B4-BE49-F238E27FC236}">
                <a16:creationId xmlns:a16="http://schemas.microsoft.com/office/drawing/2014/main" id="{5736D7AF-AD19-49D0-8A3C-29CDFCA9F845}"/>
              </a:ext>
            </a:extLst>
          </p:cNvPr>
          <p:cNvPicPr>
            <a:picLocks noChangeAspect="1"/>
          </p:cNvPicPr>
          <p:nvPr/>
        </p:nvPicPr>
        <p:blipFill>
          <a:blip r:embed="rId9"/>
          <a:stretch>
            <a:fillRect/>
          </a:stretch>
        </p:blipFill>
        <p:spPr>
          <a:xfrm>
            <a:off x="3916205" y="5199473"/>
            <a:ext cx="1537663" cy="1643134"/>
          </a:xfrm>
          <a:prstGeom prst="rect">
            <a:avLst/>
          </a:prstGeom>
        </p:spPr>
      </p:pic>
      <p:pic>
        <p:nvPicPr>
          <p:cNvPr id="28" name="Afbeelding 27">
            <a:extLst>
              <a:ext uri="{FF2B5EF4-FFF2-40B4-BE49-F238E27FC236}">
                <a16:creationId xmlns:a16="http://schemas.microsoft.com/office/drawing/2014/main" id="{3B9462C2-9F0B-174B-91CF-289DEE612749}"/>
              </a:ext>
            </a:extLst>
          </p:cNvPr>
          <p:cNvPicPr>
            <a:picLocks noChangeAspect="1"/>
          </p:cNvPicPr>
          <p:nvPr/>
        </p:nvPicPr>
        <p:blipFill>
          <a:blip r:embed="rId10"/>
          <a:stretch>
            <a:fillRect/>
          </a:stretch>
        </p:blipFill>
        <p:spPr>
          <a:xfrm>
            <a:off x="6215128" y="5260947"/>
            <a:ext cx="2308912" cy="1581660"/>
          </a:xfrm>
          <a:prstGeom prst="rect">
            <a:avLst/>
          </a:prstGeom>
        </p:spPr>
      </p:pic>
      <p:sp>
        <p:nvSpPr>
          <p:cNvPr id="30" name="Rechthoek: afgeronde hoeken 18">
            <a:extLst>
              <a:ext uri="{FF2B5EF4-FFF2-40B4-BE49-F238E27FC236}">
                <a16:creationId xmlns:a16="http://schemas.microsoft.com/office/drawing/2014/main" id="{A4BDB2F2-6851-3C4F-812C-8A048EA766DD}"/>
              </a:ext>
            </a:extLst>
          </p:cNvPr>
          <p:cNvSpPr/>
          <p:nvPr/>
        </p:nvSpPr>
        <p:spPr>
          <a:xfrm>
            <a:off x="384411" y="5663819"/>
            <a:ext cx="2449342" cy="64159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nl-BE" sz="1000"/>
              <a:t>Didactisch samenspel tussen praktische proeven en online simulaties/visualisaties</a:t>
            </a:r>
          </a:p>
        </p:txBody>
      </p:sp>
    </p:spTree>
    <p:extLst>
      <p:ext uri="{BB962C8B-B14F-4D97-AF65-F5344CB8AC3E}">
        <p14:creationId xmlns:p14="http://schemas.microsoft.com/office/powerpoint/2010/main" val="1298299510"/>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FC632E39-6D7B-7E47-BF23-1A10D77EB5C1}"/>
              </a:ext>
            </a:extLst>
          </p:cNvPr>
          <p:cNvSpPr>
            <a:spLocks noGrp="1"/>
          </p:cNvSpPr>
          <p:nvPr>
            <p:ph type="sldNum" sz="quarter" idx="11"/>
          </p:nvPr>
        </p:nvSpPr>
        <p:spPr/>
        <p:txBody>
          <a:bodyPr/>
          <a:lstStyle/>
          <a:p>
            <a:fld id="{189E3A5C-986B-47BE-8F96-3787467B82A8}" type="slidenum">
              <a:rPr lang="nl-BE" smtClean="0">
                <a:solidFill>
                  <a:prstClr val="white"/>
                </a:solidFill>
              </a:rPr>
              <a:pPr/>
              <a:t>36</a:t>
            </a:fld>
            <a:endParaRPr lang="nl-BE">
              <a:solidFill>
                <a:prstClr val="white"/>
              </a:solidFill>
            </a:endParaRPr>
          </a:p>
        </p:txBody>
      </p:sp>
      <p:sp>
        <p:nvSpPr>
          <p:cNvPr id="3" name="Titel 2">
            <a:extLst>
              <a:ext uri="{FF2B5EF4-FFF2-40B4-BE49-F238E27FC236}">
                <a16:creationId xmlns:a16="http://schemas.microsoft.com/office/drawing/2014/main" id="{0C52D6AF-1805-524D-A795-205F95FBE524}"/>
              </a:ext>
            </a:extLst>
          </p:cNvPr>
          <p:cNvSpPr>
            <a:spLocks noGrp="1"/>
          </p:cNvSpPr>
          <p:nvPr>
            <p:ph type="title"/>
          </p:nvPr>
        </p:nvSpPr>
        <p:spPr/>
        <p:txBody>
          <a:bodyPr/>
          <a:lstStyle/>
          <a:p>
            <a:r>
              <a:rPr lang="nl-NL"/>
              <a:t>Leerdoelen Elektriciteit - elektronica  </a:t>
            </a:r>
          </a:p>
        </p:txBody>
      </p:sp>
      <p:sp>
        <p:nvSpPr>
          <p:cNvPr id="12" name="Rechthoek: afgeronde hoeken 11"/>
          <p:cNvSpPr/>
          <p:nvPr/>
        </p:nvSpPr>
        <p:spPr>
          <a:xfrm>
            <a:off x="7238101" y="138516"/>
            <a:ext cx="961868" cy="24983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nl-NL" sz="1000"/>
              <a:t>LPD 18-26</a:t>
            </a:r>
          </a:p>
        </p:txBody>
      </p:sp>
      <p:sp>
        <p:nvSpPr>
          <p:cNvPr id="21" name="Zeshoek 20"/>
          <p:cNvSpPr/>
          <p:nvPr/>
        </p:nvSpPr>
        <p:spPr>
          <a:xfrm>
            <a:off x="10426532" y="1241946"/>
            <a:ext cx="942054" cy="777923"/>
          </a:xfrm>
          <a:prstGeom prst="hexagon">
            <a:avLst/>
          </a:prstGeom>
          <a:gradFill flip="none" rotWithShape="1">
            <a:gsLst>
              <a:gs pos="54000">
                <a:srgbClr val="FFC000"/>
              </a:gs>
              <a:gs pos="31000">
                <a:schemeClr val="tx2">
                  <a:lumMod val="60000"/>
                  <a:lumOff val="40000"/>
                </a:schemeClr>
              </a:gs>
              <a:gs pos="23000">
                <a:srgbClr val="5FBE30"/>
              </a:gs>
              <a:gs pos="40000">
                <a:schemeClr val="accent5">
                  <a:lumMod val="75000"/>
                </a:schemeClr>
              </a:gs>
              <a:gs pos="65000">
                <a:srgbClr val="00FFFF"/>
              </a:gs>
            </a:gsLst>
            <a:path path="circle">
              <a:fillToRect l="50000" t="50000" r="50000" b="50000"/>
            </a:path>
            <a:tileRect/>
          </a:gradFill>
          <a:ln>
            <a:gradFill>
              <a:gsLst>
                <a:gs pos="46000">
                  <a:schemeClr val="accent5">
                    <a:lumMod val="75000"/>
                  </a:schemeClr>
                </a:gs>
                <a:gs pos="58000">
                  <a:srgbClr val="92D050"/>
                </a:gs>
              </a:gsLst>
              <a:lin ang="192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800">
                <a:solidFill>
                  <a:schemeClr val="bg1"/>
                </a:solidFill>
              </a:rPr>
              <a:t>Arbeid Energie</a:t>
            </a:r>
          </a:p>
        </p:txBody>
      </p:sp>
      <p:pic>
        <p:nvPicPr>
          <p:cNvPr id="6" name="Afbeelding 5"/>
          <p:cNvPicPr>
            <a:picLocks noChangeAspect="1"/>
          </p:cNvPicPr>
          <p:nvPr/>
        </p:nvPicPr>
        <p:blipFill>
          <a:blip r:embed="rId3"/>
          <a:stretch>
            <a:fillRect/>
          </a:stretch>
        </p:blipFill>
        <p:spPr>
          <a:xfrm>
            <a:off x="7233314" y="533045"/>
            <a:ext cx="2388357" cy="954562"/>
          </a:xfrm>
          <a:prstGeom prst="rect">
            <a:avLst/>
          </a:prstGeom>
          <a:ln w="31750">
            <a:solidFill>
              <a:schemeClr val="accent1"/>
            </a:solidFill>
          </a:ln>
        </p:spPr>
      </p:pic>
      <p:grpSp>
        <p:nvGrpSpPr>
          <p:cNvPr id="18" name="Groep 17"/>
          <p:cNvGrpSpPr/>
          <p:nvPr/>
        </p:nvGrpSpPr>
        <p:grpSpPr>
          <a:xfrm>
            <a:off x="9703559" y="136477"/>
            <a:ext cx="2388357" cy="1433951"/>
            <a:chOff x="3046799" y="2903903"/>
            <a:chExt cx="2923625" cy="1883462"/>
          </a:xfrm>
        </p:grpSpPr>
        <p:sp>
          <p:nvSpPr>
            <p:cNvPr id="19" name="Zeshoek 18"/>
            <p:cNvSpPr/>
            <p:nvPr/>
          </p:nvSpPr>
          <p:spPr>
            <a:xfrm>
              <a:off x="3046799" y="3845634"/>
              <a:ext cx="1085555" cy="929640"/>
            </a:xfrm>
            <a:prstGeom prst="hexagon">
              <a:avLst/>
            </a:prstGeom>
            <a:gradFill flip="none" rotWithShape="1">
              <a:gsLst>
                <a:gs pos="47000">
                  <a:srgbClr val="81C624"/>
                </a:gs>
                <a:gs pos="71000">
                  <a:srgbClr val="00FFFF"/>
                </a:gs>
              </a:gsLst>
              <a:path path="circle">
                <a:fillToRect l="50000" t="50000" r="50000" b="50000"/>
              </a:path>
              <a:tileRect/>
            </a:gradFill>
            <a:ln>
              <a:solidFill>
                <a:srgbClr val="81C6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800">
                  <a:solidFill>
                    <a:schemeClr val="bg1"/>
                  </a:solidFill>
                </a:rPr>
                <a:t>Wet van Ohm</a:t>
              </a:r>
            </a:p>
          </p:txBody>
        </p:sp>
        <p:sp>
          <p:nvSpPr>
            <p:cNvPr id="23" name="Zeshoek 22"/>
            <p:cNvSpPr/>
            <p:nvPr/>
          </p:nvSpPr>
          <p:spPr>
            <a:xfrm>
              <a:off x="3046799" y="2903903"/>
              <a:ext cx="1085555" cy="929640"/>
            </a:xfrm>
            <a:prstGeom prst="hexagon">
              <a:avLst/>
            </a:prstGeom>
            <a:gradFill flip="none" rotWithShape="1">
              <a:gsLst>
                <a:gs pos="47000">
                  <a:srgbClr val="81C624"/>
                </a:gs>
                <a:gs pos="59000">
                  <a:srgbClr val="FFC000"/>
                </a:gs>
                <a:gs pos="71000">
                  <a:srgbClr val="00FFFF"/>
                </a:gs>
              </a:gsLst>
              <a:path path="circle">
                <a:fillToRect l="50000" t="50000" r="50000" b="50000"/>
              </a:path>
              <a:tileRect/>
            </a:gradFill>
            <a:ln>
              <a:solidFill>
                <a:srgbClr val="81C6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800">
                  <a:solidFill>
                    <a:schemeClr val="bg1"/>
                  </a:solidFill>
                </a:rPr>
                <a:t>Elektro-statica</a:t>
              </a:r>
            </a:p>
          </p:txBody>
        </p:sp>
        <p:sp>
          <p:nvSpPr>
            <p:cNvPr id="24" name="Zeshoek 23"/>
            <p:cNvSpPr/>
            <p:nvPr/>
          </p:nvSpPr>
          <p:spPr>
            <a:xfrm>
              <a:off x="4884868" y="3857725"/>
              <a:ext cx="1085555" cy="929640"/>
            </a:xfrm>
            <a:prstGeom prst="hexagon">
              <a:avLst/>
            </a:prstGeom>
            <a:gradFill flip="none" rotWithShape="1">
              <a:gsLst>
                <a:gs pos="47000">
                  <a:srgbClr val="81C624"/>
                </a:gs>
                <a:gs pos="59000">
                  <a:srgbClr val="FFC000"/>
                </a:gs>
                <a:gs pos="71000">
                  <a:srgbClr val="00FFFF"/>
                </a:gs>
              </a:gsLst>
              <a:path path="circle">
                <a:fillToRect l="50000" t="50000" r="50000" b="50000"/>
              </a:path>
              <a:tileRect/>
            </a:gradFill>
            <a:ln>
              <a:solidFill>
                <a:srgbClr val="81C6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800">
                  <a:solidFill>
                    <a:schemeClr val="bg1"/>
                  </a:solidFill>
                </a:rPr>
                <a:t>Elektro- magnetisme</a:t>
              </a:r>
            </a:p>
          </p:txBody>
        </p:sp>
        <p:sp>
          <p:nvSpPr>
            <p:cNvPr id="26" name="Zeshoek 25"/>
            <p:cNvSpPr/>
            <p:nvPr/>
          </p:nvSpPr>
          <p:spPr>
            <a:xfrm>
              <a:off x="3900496" y="3380814"/>
              <a:ext cx="1191127" cy="929640"/>
            </a:xfrm>
            <a:prstGeom prst="hexagon">
              <a:avLst/>
            </a:prstGeom>
            <a:gradFill flip="none" rotWithShape="1">
              <a:gsLst>
                <a:gs pos="59000">
                  <a:srgbClr val="FFC000"/>
                </a:gs>
                <a:gs pos="47000">
                  <a:srgbClr val="81C624"/>
                </a:gs>
                <a:gs pos="71000">
                  <a:srgbClr val="00FFFF"/>
                </a:gs>
              </a:gsLst>
              <a:path path="circle">
                <a:fillToRect l="50000" t="50000" r="50000" b="50000"/>
              </a:path>
              <a:tileRect/>
            </a:gradFill>
            <a:ln>
              <a:solidFill>
                <a:srgbClr val="81C6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800">
                  <a:solidFill>
                    <a:schemeClr val="bg1"/>
                  </a:solidFill>
                </a:rPr>
                <a:t>Gelijk-stroom-kringen</a:t>
              </a:r>
            </a:p>
          </p:txBody>
        </p:sp>
        <p:sp>
          <p:nvSpPr>
            <p:cNvPr id="27" name="Zeshoek 26"/>
            <p:cNvSpPr/>
            <p:nvPr/>
          </p:nvSpPr>
          <p:spPr>
            <a:xfrm>
              <a:off x="4884869" y="2928085"/>
              <a:ext cx="1085555" cy="929640"/>
            </a:xfrm>
            <a:prstGeom prst="hexagon">
              <a:avLst/>
            </a:prstGeom>
            <a:gradFill flip="none" rotWithShape="1">
              <a:gsLst>
                <a:gs pos="47000">
                  <a:srgbClr val="81C624"/>
                </a:gs>
                <a:gs pos="71000">
                  <a:srgbClr val="00FFFF"/>
                </a:gs>
              </a:gsLst>
              <a:path path="circle">
                <a:fillToRect l="50000" t="50000" r="50000" b="50000"/>
              </a:path>
              <a:tileRect/>
            </a:gradFill>
            <a:ln>
              <a:solidFill>
                <a:srgbClr val="81C6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800">
                  <a:solidFill>
                    <a:schemeClr val="bg1"/>
                  </a:solidFill>
                </a:rPr>
                <a:t>Magnetische inductie</a:t>
              </a:r>
            </a:p>
          </p:txBody>
        </p:sp>
      </p:grpSp>
      <p:sp>
        <p:nvSpPr>
          <p:cNvPr id="20" name="Zeshoek 19"/>
          <p:cNvSpPr/>
          <p:nvPr/>
        </p:nvSpPr>
        <p:spPr>
          <a:xfrm>
            <a:off x="384411" y="1926608"/>
            <a:ext cx="1089546" cy="898480"/>
          </a:xfrm>
          <a:prstGeom prst="hexagon">
            <a:avLst/>
          </a:prstGeom>
          <a:gradFill flip="none" rotWithShape="1">
            <a:gsLst>
              <a:gs pos="47000">
                <a:srgbClr val="81C624"/>
              </a:gs>
              <a:gs pos="59000">
                <a:srgbClr val="FFC000"/>
              </a:gs>
              <a:gs pos="71000">
                <a:srgbClr val="00FFFF"/>
              </a:gs>
            </a:gsLst>
            <a:path path="circle">
              <a:fillToRect l="50000" t="50000" r="50000" b="50000"/>
            </a:path>
            <a:tileRect/>
          </a:gradFill>
          <a:ln>
            <a:solidFill>
              <a:srgbClr val="81C6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800">
                <a:solidFill>
                  <a:schemeClr val="bg1"/>
                </a:solidFill>
              </a:rPr>
              <a:t>Elektro-statica</a:t>
            </a:r>
          </a:p>
        </p:txBody>
      </p:sp>
      <p:sp>
        <p:nvSpPr>
          <p:cNvPr id="22" name="Zeshoek 21"/>
          <p:cNvSpPr/>
          <p:nvPr/>
        </p:nvSpPr>
        <p:spPr>
          <a:xfrm>
            <a:off x="384707" y="2857504"/>
            <a:ext cx="1061956" cy="895630"/>
          </a:xfrm>
          <a:prstGeom prst="hexagon">
            <a:avLst/>
          </a:prstGeom>
          <a:gradFill flip="none" rotWithShape="1">
            <a:gsLst>
              <a:gs pos="47000">
                <a:srgbClr val="81C624"/>
              </a:gs>
              <a:gs pos="59000">
                <a:srgbClr val="FFC000"/>
              </a:gs>
              <a:gs pos="71000">
                <a:srgbClr val="00FFFF"/>
              </a:gs>
            </a:gsLst>
            <a:path path="circle">
              <a:fillToRect l="50000" t="50000" r="50000" b="50000"/>
            </a:path>
            <a:tileRect/>
          </a:gradFill>
          <a:ln>
            <a:solidFill>
              <a:srgbClr val="81C6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800">
                <a:solidFill>
                  <a:schemeClr val="bg1"/>
                </a:solidFill>
              </a:rPr>
              <a:t>Elektro- magnetisme</a:t>
            </a:r>
          </a:p>
        </p:txBody>
      </p:sp>
      <p:sp>
        <p:nvSpPr>
          <p:cNvPr id="25" name="Zeshoek 24"/>
          <p:cNvSpPr/>
          <p:nvPr/>
        </p:nvSpPr>
        <p:spPr>
          <a:xfrm>
            <a:off x="357412" y="3766782"/>
            <a:ext cx="1102898" cy="955343"/>
          </a:xfrm>
          <a:prstGeom prst="hexagon">
            <a:avLst/>
          </a:prstGeom>
          <a:gradFill flip="none" rotWithShape="1">
            <a:gsLst>
              <a:gs pos="47000">
                <a:srgbClr val="81C624"/>
              </a:gs>
              <a:gs pos="71000">
                <a:srgbClr val="00FFFF"/>
              </a:gs>
            </a:gsLst>
            <a:path path="circle">
              <a:fillToRect l="50000" t="50000" r="50000" b="50000"/>
            </a:path>
            <a:tileRect/>
          </a:gradFill>
          <a:ln>
            <a:solidFill>
              <a:srgbClr val="81C6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800">
                <a:solidFill>
                  <a:schemeClr val="bg1"/>
                </a:solidFill>
              </a:rPr>
              <a:t>Magnetische inductie</a:t>
            </a:r>
          </a:p>
        </p:txBody>
      </p:sp>
      <p:pic>
        <p:nvPicPr>
          <p:cNvPr id="14" name="Afbeelding 13"/>
          <p:cNvPicPr>
            <a:picLocks noChangeAspect="1"/>
          </p:cNvPicPr>
          <p:nvPr/>
        </p:nvPicPr>
        <p:blipFill>
          <a:blip r:embed="rId4"/>
          <a:stretch>
            <a:fillRect/>
          </a:stretch>
        </p:blipFill>
        <p:spPr>
          <a:xfrm>
            <a:off x="1683863" y="1570274"/>
            <a:ext cx="6067425" cy="523875"/>
          </a:xfrm>
          <a:prstGeom prst="rect">
            <a:avLst/>
          </a:prstGeom>
        </p:spPr>
      </p:pic>
      <p:pic>
        <p:nvPicPr>
          <p:cNvPr id="4" name="Afbeelding 3"/>
          <p:cNvPicPr>
            <a:picLocks noChangeAspect="1"/>
          </p:cNvPicPr>
          <p:nvPr/>
        </p:nvPicPr>
        <p:blipFill>
          <a:blip r:embed="rId5"/>
          <a:stretch>
            <a:fillRect/>
          </a:stretch>
        </p:blipFill>
        <p:spPr>
          <a:xfrm>
            <a:off x="1700994" y="2190039"/>
            <a:ext cx="6115050" cy="1085850"/>
          </a:xfrm>
          <a:prstGeom prst="rect">
            <a:avLst/>
          </a:prstGeom>
        </p:spPr>
      </p:pic>
      <p:pic>
        <p:nvPicPr>
          <p:cNvPr id="5" name="Afbeelding 4"/>
          <p:cNvPicPr>
            <a:picLocks noChangeAspect="1"/>
          </p:cNvPicPr>
          <p:nvPr/>
        </p:nvPicPr>
        <p:blipFill>
          <a:blip r:embed="rId6"/>
          <a:stretch>
            <a:fillRect/>
          </a:stretch>
        </p:blipFill>
        <p:spPr>
          <a:xfrm>
            <a:off x="1748193" y="3383720"/>
            <a:ext cx="4819650" cy="1209675"/>
          </a:xfrm>
          <a:prstGeom prst="rect">
            <a:avLst/>
          </a:prstGeom>
        </p:spPr>
      </p:pic>
      <p:pic>
        <p:nvPicPr>
          <p:cNvPr id="28" name="Picture 2" descr="Afbeeldingsresultaat voor magnetische trein"/>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997490" y="4418788"/>
            <a:ext cx="1630945" cy="737082"/>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 descr="Afbeeldingsresultaat voor magnetische trein"/>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951457" y="2157896"/>
            <a:ext cx="1630945" cy="756165"/>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6" descr="Afbeeldingsresultaat voor magnetische trein"/>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047112" y="3034612"/>
            <a:ext cx="3211144" cy="1397792"/>
          </a:xfrm>
          <a:prstGeom prst="rect">
            <a:avLst/>
          </a:prstGeom>
          <a:noFill/>
          <a:extLst>
            <a:ext uri="{909E8E84-426E-40DD-AFC4-6F175D3DCCD1}">
              <a14:hiddenFill xmlns:a14="http://schemas.microsoft.com/office/drawing/2010/main">
                <a:solidFill>
                  <a:srgbClr val="FFFFFF"/>
                </a:solidFill>
              </a14:hiddenFill>
            </a:ext>
          </a:extLst>
        </p:spPr>
      </p:pic>
      <p:pic>
        <p:nvPicPr>
          <p:cNvPr id="31" name="Afbeelding 30">
            <a:extLst>
              <a:ext uri="{FF2B5EF4-FFF2-40B4-BE49-F238E27FC236}">
                <a16:creationId xmlns:a16="http://schemas.microsoft.com/office/drawing/2014/main" id="{F2113C8F-CEDB-1448-B989-96F0BABF1F86}"/>
              </a:ext>
            </a:extLst>
          </p:cNvPr>
          <p:cNvPicPr>
            <a:picLocks noChangeAspect="1"/>
          </p:cNvPicPr>
          <p:nvPr/>
        </p:nvPicPr>
        <p:blipFill>
          <a:blip r:embed="rId10"/>
          <a:stretch>
            <a:fillRect/>
          </a:stretch>
        </p:blipFill>
        <p:spPr>
          <a:xfrm>
            <a:off x="4934133" y="4437057"/>
            <a:ext cx="3346427" cy="2403224"/>
          </a:xfrm>
          <a:prstGeom prst="rect">
            <a:avLst/>
          </a:prstGeom>
        </p:spPr>
      </p:pic>
      <p:pic>
        <p:nvPicPr>
          <p:cNvPr id="12290" name="Picture 2" descr="octopus component tester &gt; Amateurtele.com">
            <a:extLst>
              <a:ext uri="{FF2B5EF4-FFF2-40B4-BE49-F238E27FC236}">
                <a16:creationId xmlns:a16="http://schemas.microsoft.com/office/drawing/2014/main" id="{8F35CD01-9320-4348-9BB0-181698D4B9F3}"/>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950288" y="4592381"/>
            <a:ext cx="3036397" cy="2265619"/>
          </a:xfrm>
          <a:prstGeom prst="rect">
            <a:avLst/>
          </a:prstGeom>
          <a:noFill/>
          <a:extLst>
            <a:ext uri="{909E8E84-426E-40DD-AFC4-6F175D3DCCD1}">
              <a14:hiddenFill xmlns:a14="http://schemas.microsoft.com/office/drawing/2010/main">
                <a:solidFill>
                  <a:srgbClr val="FFFFFF"/>
                </a:solidFill>
              </a14:hiddenFill>
            </a:ext>
          </a:extLst>
        </p:spPr>
      </p:pic>
      <p:sp>
        <p:nvSpPr>
          <p:cNvPr id="32" name="Rechthoek: afgeronde hoeken 18">
            <a:extLst>
              <a:ext uri="{FF2B5EF4-FFF2-40B4-BE49-F238E27FC236}">
                <a16:creationId xmlns:a16="http://schemas.microsoft.com/office/drawing/2014/main" id="{12BD7062-CB99-2E47-8FA7-899D75D4569D}"/>
              </a:ext>
            </a:extLst>
          </p:cNvPr>
          <p:cNvSpPr/>
          <p:nvPr/>
        </p:nvSpPr>
        <p:spPr>
          <a:xfrm>
            <a:off x="0" y="5043181"/>
            <a:ext cx="1905421" cy="114299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nl-BE" sz="1000"/>
              <a:t>Didactisch samenspel tussen praktische proeven en online simulaties/visualisaties</a:t>
            </a:r>
          </a:p>
        </p:txBody>
      </p:sp>
    </p:spTree>
    <p:extLst>
      <p:ext uri="{BB962C8B-B14F-4D97-AF65-F5344CB8AC3E}">
        <p14:creationId xmlns:p14="http://schemas.microsoft.com/office/powerpoint/2010/main" val="397531211"/>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FC632E39-6D7B-7E47-BF23-1A10D77EB5C1}"/>
              </a:ext>
            </a:extLst>
          </p:cNvPr>
          <p:cNvSpPr>
            <a:spLocks noGrp="1"/>
          </p:cNvSpPr>
          <p:nvPr>
            <p:ph type="sldNum" sz="quarter" idx="11"/>
          </p:nvPr>
        </p:nvSpPr>
        <p:spPr/>
        <p:txBody>
          <a:bodyPr/>
          <a:lstStyle/>
          <a:p>
            <a:fld id="{189E3A5C-986B-47BE-8F96-3787467B82A8}" type="slidenum">
              <a:rPr lang="nl-BE" smtClean="0">
                <a:solidFill>
                  <a:prstClr val="white"/>
                </a:solidFill>
              </a:rPr>
              <a:pPr/>
              <a:t>37</a:t>
            </a:fld>
            <a:endParaRPr lang="nl-BE">
              <a:solidFill>
                <a:prstClr val="white"/>
              </a:solidFill>
            </a:endParaRPr>
          </a:p>
        </p:txBody>
      </p:sp>
      <p:sp>
        <p:nvSpPr>
          <p:cNvPr id="3" name="Titel 2">
            <a:extLst>
              <a:ext uri="{FF2B5EF4-FFF2-40B4-BE49-F238E27FC236}">
                <a16:creationId xmlns:a16="http://schemas.microsoft.com/office/drawing/2014/main" id="{0C52D6AF-1805-524D-A795-205F95FBE524}"/>
              </a:ext>
            </a:extLst>
          </p:cNvPr>
          <p:cNvSpPr>
            <a:spLocks noGrp="1"/>
          </p:cNvSpPr>
          <p:nvPr>
            <p:ph type="title"/>
          </p:nvPr>
        </p:nvSpPr>
        <p:spPr/>
        <p:txBody>
          <a:bodyPr/>
          <a:lstStyle/>
          <a:p>
            <a:r>
              <a:rPr lang="nl-NL"/>
              <a:t>Leerdoelen Thermodynamica  </a:t>
            </a:r>
          </a:p>
        </p:txBody>
      </p:sp>
      <p:sp>
        <p:nvSpPr>
          <p:cNvPr id="12" name="Rechthoek: afgeronde hoeken 11"/>
          <p:cNvSpPr/>
          <p:nvPr/>
        </p:nvSpPr>
        <p:spPr>
          <a:xfrm>
            <a:off x="7238101" y="138516"/>
            <a:ext cx="961868" cy="24983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nl-NL" sz="1000"/>
              <a:t>LPD 27-29</a:t>
            </a:r>
          </a:p>
        </p:txBody>
      </p:sp>
      <p:sp>
        <p:nvSpPr>
          <p:cNvPr id="14" name="Zeshoek 13"/>
          <p:cNvSpPr/>
          <p:nvPr/>
        </p:nvSpPr>
        <p:spPr>
          <a:xfrm>
            <a:off x="10096589" y="516833"/>
            <a:ext cx="1108221" cy="902534"/>
          </a:xfrm>
          <a:prstGeom prst="hexagon">
            <a:avLst/>
          </a:prstGeom>
          <a:gradFill flip="none" rotWithShape="1">
            <a:gsLst>
              <a:gs pos="56000">
                <a:schemeClr val="accent2">
                  <a:lumMod val="75000"/>
                </a:schemeClr>
              </a:gs>
              <a:gs pos="68000">
                <a:srgbClr val="00FFFF"/>
              </a:gs>
            </a:gsLst>
            <a:path path="circle">
              <a:fillToRect l="50000" t="50000" r="50000" b="50000"/>
            </a:path>
            <a:tileRect/>
          </a:gra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800">
                <a:solidFill>
                  <a:schemeClr val="bg1"/>
                </a:solidFill>
              </a:rPr>
              <a:t>Thermo dynamica</a:t>
            </a:r>
          </a:p>
        </p:txBody>
      </p:sp>
      <p:sp>
        <p:nvSpPr>
          <p:cNvPr id="18" name="Zeshoek 17"/>
          <p:cNvSpPr/>
          <p:nvPr/>
        </p:nvSpPr>
        <p:spPr>
          <a:xfrm>
            <a:off x="449896" y="1883883"/>
            <a:ext cx="1108221" cy="902534"/>
          </a:xfrm>
          <a:prstGeom prst="hexagon">
            <a:avLst/>
          </a:prstGeom>
          <a:gradFill flip="none" rotWithShape="1">
            <a:gsLst>
              <a:gs pos="56000">
                <a:schemeClr val="accent2">
                  <a:lumMod val="75000"/>
                </a:schemeClr>
              </a:gs>
              <a:gs pos="68000">
                <a:srgbClr val="00FFFF"/>
              </a:gs>
            </a:gsLst>
            <a:path path="circle">
              <a:fillToRect l="50000" t="50000" r="50000" b="50000"/>
            </a:path>
            <a:tileRect/>
          </a:gra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800">
                <a:solidFill>
                  <a:schemeClr val="bg1"/>
                </a:solidFill>
              </a:rPr>
              <a:t>Thermo dynamica</a:t>
            </a:r>
          </a:p>
        </p:txBody>
      </p:sp>
      <p:pic>
        <p:nvPicPr>
          <p:cNvPr id="4" name="Afbeelding 3"/>
          <p:cNvPicPr>
            <a:picLocks noChangeAspect="1"/>
          </p:cNvPicPr>
          <p:nvPr/>
        </p:nvPicPr>
        <p:blipFill>
          <a:blip r:embed="rId3"/>
          <a:stretch>
            <a:fillRect/>
          </a:stretch>
        </p:blipFill>
        <p:spPr>
          <a:xfrm>
            <a:off x="1908056" y="1314947"/>
            <a:ext cx="5400675" cy="1362075"/>
          </a:xfrm>
          <a:prstGeom prst="rect">
            <a:avLst/>
          </a:prstGeom>
        </p:spPr>
      </p:pic>
      <p:pic>
        <p:nvPicPr>
          <p:cNvPr id="6" name="Afbeelding 5"/>
          <p:cNvPicPr>
            <a:picLocks noChangeAspect="1"/>
          </p:cNvPicPr>
          <p:nvPr/>
        </p:nvPicPr>
        <p:blipFill>
          <a:blip r:embed="rId4"/>
          <a:stretch>
            <a:fillRect/>
          </a:stretch>
        </p:blipFill>
        <p:spPr>
          <a:xfrm>
            <a:off x="1911468" y="2703891"/>
            <a:ext cx="5857875" cy="1095375"/>
          </a:xfrm>
          <a:prstGeom prst="rect">
            <a:avLst/>
          </a:prstGeom>
        </p:spPr>
      </p:pic>
      <p:pic>
        <p:nvPicPr>
          <p:cNvPr id="7" name="Afbeelding 6"/>
          <p:cNvPicPr>
            <a:picLocks noChangeAspect="1"/>
          </p:cNvPicPr>
          <p:nvPr/>
        </p:nvPicPr>
        <p:blipFill>
          <a:blip r:embed="rId5"/>
          <a:stretch>
            <a:fillRect/>
          </a:stretch>
        </p:blipFill>
        <p:spPr>
          <a:xfrm>
            <a:off x="1999041" y="4083950"/>
            <a:ext cx="6010275" cy="819150"/>
          </a:xfrm>
          <a:prstGeom prst="rect">
            <a:avLst/>
          </a:prstGeom>
        </p:spPr>
      </p:pic>
      <p:pic>
        <p:nvPicPr>
          <p:cNvPr id="9" name="Afbeelding 8"/>
          <p:cNvPicPr>
            <a:picLocks noChangeAspect="1"/>
          </p:cNvPicPr>
          <p:nvPr/>
        </p:nvPicPr>
        <p:blipFill>
          <a:blip r:embed="rId6"/>
          <a:stretch>
            <a:fillRect/>
          </a:stretch>
        </p:blipFill>
        <p:spPr>
          <a:xfrm>
            <a:off x="7238101" y="1234881"/>
            <a:ext cx="2556893" cy="1324319"/>
          </a:xfrm>
          <a:prstGeom prst="rect">
            <a:avLst/>
          </a:prstGeom>
        </p:spPr>
      </p:pic>
      <p:pic>
        <p:nvPicPr>
          <p:cNvPr id="11" name="Afbeelding 10">
            <a:extLst>
              <a:ext uri="{FF2B5EF4-FFF2-40B4-BE49-F238E27FC236}">
                <a16:creationId xmlns:a16="http://schemas.microsoft.com/office/drawing/2014/main" id="{4B4B91EE-B6FF-45FB-A35F-82BD5ABC0FF1}"/>
              </a:ext>
            </a:extLst>
          </p:cNvPr>
          <p:cNvPicPr>
            <a:picLocks noChangeAspect="1"/>
          </p:cNvPicPr>
          <p:nvPr/>
        </p:nvPicPr>
        <p:blipFill>
          <a:blip r:embed="rId7"/>
          <a:stretch>
            <a:fillRect/>
          </a:stretch>
        </p:blipFill>
        <p:spPr>
          <a:xfrm>
            <a:off x="642936" y="5043613"/>
            <a:ext cx="4884104" cy="1814387"/>
          </a:xfrm>
          <a:prstGeom prst="rect">
            <a:avLst/>
          </a:prstGeom>
        </p:spPr>
      </p:pic>
      <p:sp>
        <p:nvSpPr>
          <p:cNvPr id="22" name="Rechthoek: afgeronde hoeken 21">
            <a:extLst>
              <a:ext uri="{FF2B5EF4-FFF2-40B4-BE49-F238E27FC236}">
                <a16:creationId xmlns:a16="http://schemas.microsoft.com/office/drawing/2014/main" id="{A773EEEA-278A-4E79-B6F8-8D56A293C6FC}"/>
              </a:ext>
            </a:extLst>
          </p:cNvPr>
          <p:cNvSpPr/>
          <p:nvPr/>
        </p:nvSpPr>
        <p:spPr>
          <a:xfrm>
            <a:off x="866292" y="4764550"/>
            <a:ext cx="1190369" cy="19107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1000"/>
              <a:t>Context ELT</a:t>
            </a:r>
          </a:p>
        </p:txBody>
      </p:sp>
      <p:cxnSp>
        <p:nvCxnSpPr>
          <p:cNvPr id="26" name="Rechte verbindingslijn met pijl 25">
            <a:extLst>
              <a:ext uri="{FF2B5EF4-FFF2-40B4-BE49-F238E27FC236}">
                <a16:creationId xmlns:a16="http://schemas.microsoft.com/office/drawing/2014/main" id="{D0DD376C-2399-43EE-9FE2-5651145FEAD2}"/>
              </a:ext>
            </a:extLst>
          </p:cNvPr>
          <p:cNvCxnSpPr>
            <a:cxnSpLocks/>
          </p:cNvCxnSpPr>
          <p:nvPr/>
        </p:nvCxnSpPr>
        <p:spPr>
          <a:xfrm flipH="1">
            <a:off x="1397878" y="3478622"/>
            <a:ext cx="1385623" cy="1228753"/>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pic>
        <p:nvPicPr>
          <p:cNvPr id="35" name="Afbeelding 34">
            <a:extLst>
              <a:ext uri="{FF2B5EF4-FFF2-40B4-BE49-F238E27FC236}">
                <a16:creationId xmlns:a16="http://schemas.microsoft.com/office/drawing/2014/main" id="{42FA4C91-560C-480E-88AE-E82517EE4861}"/>
              </a:ext>
            </a:extLst>
          </p:cNvPr>
          <p:cNvPicPr>
            <a:picLocks noChangeAspect="1"/>
          </p:cNvPicPr>
          <p:nvPr/>
        </p:nvPicPr>
        <p:blipFill>
          <a:blip r:embed="rId8"/>
          <a:stretch>
            <a:fillRect/>
          </a:stretch>
        </p:blipFill>
        <p:spPr>
          <a:xfrm>
            <a:off x="7961315" y="3343018"/>
            <a:ext cx="3667357" cy="3034144"/>
          </a:xfrm>
          <a:prstGeom prst="rect">
            <a:avLst/>
          </a:prstGeom>
        </p:spPr>
      </p:pic>
      <p:pic>
        <p:nvPicPr>
          <p:cNvPr id="8" name="Afbeelding 7">
            <a:extLst>
              <a:ext uri="{FF2B5EF4-FFF2-40B4-BE49-F238E27FC236}">
                <a16:creationId xmlns:a16="http://schemas.microsoft.com/office/drawing/2014/main" id="{712DC6E1-4C7C-44FE-90A0-5DE272F30EAF}"/>
              </a:ext>
            </a:extLst>
          </p:cNvPr>
          <p:cNvPicPr>
            <a:picLocks noChangeAspect="1"/>
          </p:cNvPicPr>
          <p:nvPr/>
        </p:nvPicPr>
        <p:blipFill>
          <a:blip r:embed="rId9"/>
          <a:stretch>
            <a:fillRect/>
          </a:stretch>
        </p:blipFill>
        <p:spPr>
          <a:xfrm>
            <a:off x="10556014" y="1841152"/>
            <a:ext cx="1414940" cy="1324319"/>
          </a:xfrm>
          <a:prstGeom prst="rect">
            <a:avLst/>
          </a:prstGeom>
        </p:spPr>
      </p:pic>
    </p:spTree>
    <p:extLst>
      <p:ext uri="{BB962C8B-B14F-4D97-AF65-F5344CB8AC3E}">
        <p14:creationId xmlns:p14="http://schemas.microsoft.com/office/powerpoint/2010/main" val="2384836776"/>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8"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FC632E39-6D7B-7E47-BF23-1A10D77EB5C1}"/>
              </a:ext>
            </a:extLst>
          </p:cNvPr>
          <p:cNvSpPr>
            <a:spLocks noGrp="1"/>
          </p:cNvSpPr>
          <p:nvPr>
            <p:ph type="sldNum" sz="quarter" idx="11"/>
          </p:nvPr>
        </p:nvSpPr>
        <p:spPr/>
        <p:txBody>
          <a:bodyPr/>
          <a:lstStyle/>
          <a:p>
            <a:fld id="{189E3A5C-986B-47BE-8F96-3787467B82A8}" type="slidenum">
              <a:rPr lang="nl-BE" smtClean="0">
                <a:solidFill>
                  <a:prstClr val="white"/>
                </a:solidFill>
              </a:rPr>
              <a:pPr/>
              <a:t>38</a:t>
            </a:fld>
            <a:endParaRPr lang="nl-BE">
              <a:solidFill>
                <a:prstClr val="white"/>
              </a:solidFill>
            </a:endParaRPr>
          </a:p>
        </p:txBody>
      </p:sp>
      <p:sp>
        <p:nvSpPr>
          <p:cNvPr id="3" name="Titel 2">
            <a:extLst>
              <a:ext uri="{FF2B5EF4-FFF2-40B4-BE49-F238E27FC236}">
                <a16:creationId xmlns:a16="http://schemas.microsoft.com/office/drawing/2014/main" id="{0C52D6AF-1805-524D-A795-205F95FBE524}"/>
              </a:ext>
            </a:extLst>
          </p:cNvPr>
          <p:cNvSpPr>
            <a:spLocks noGrp="1"/>
          </p:cNvSpPr>
          <p:nvPr>
            <p:ph type="title"/>
          </p:nvPr>
        </p:nvSpPr>
        <p:spPr/>
        <p:txBody>
          <a:bodyPr>
            <a:normAutofit/>
          </a:bodyPr>
          <a:lstStyle/>
          <a:p>
            <a:r>
              <a:rPr lang="nl-NL" sz="2000"/>
              <a:t>Leerdoelen Elektrotechnieken </a:t>
            </a:r>
          </a:p>
        </p:txBody>
      </p:sp>
      <p:sp>
        <p:nvSpPr>
          <p:cNvPr id="12" name="Rechthoek: afgeronde hoeken 11"/>
          <p:cNvSpPr/>
          <p:nvPr/>
        </p:nvSpPr>
        <p:spPr>
          <a:xfrm>
            <a:off x="7861840" y="101247"/>
            <a:ext cx="961868" cy="24983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nl-NL" sz="1000"/>
              <a:t>LPD 30-45</a:t>
            </a:r>
          </a:p>
        </p:txBody>
      </p:sp>
      <p:pic>
        <p:nvPicPr>
          <p:cNvPr id="25" name="Afbeelding 24"/>
          <p:cNvPicPr>
            <a:picLocks noChangeAspect="1"/>
          </p:cNvPicPr>
          <p:nvPr/>
        </p:nvPicPr>
        <p:blipFill>
          <a:blip r:embed="rId3"/>
          <a:stretch>
            <a:fillRect/>
          </a:stretch>
        </p:blipFill>
        <p:spPr>
          <a:xfrm>
            <a:off x="1603683" y="3987707"/>
            <a:ext cx="4879004" cy="923925"/>
          </a:xfrm>
          <a:prstGeom prst="rect">
            <a:avLst/>
          </a:prstGeom>
        </p:spPr>
      </p:pic>
      <p:pic>
        <p:nvPicPr>
          <p:cNvPr id="30" name="Afbeelding 29"/>
          <p:cNvPicPr>
            <a:picLocks noChangeAspect="1"/>
          </p:cNvPicPr>
          <p:nvPr/>
        </p:nvPicPr>
        <p:blipFill>
          <a:blip r:embed="rId4"/>
          <a:stretch>
            <a:fillRect/>
          </a:stretch>
        </p:blipFill>
        <p:spPr>
          <a:xfrm>
            <a:off x="8602969" y="4449669"/>
            <a:ext cx="3060438" cy="2003721"/>
          </a:xfrm>
          <a:prstGeom prst="rect">
            <a:avLst/>
          </a:prstGeom>
        </p:spPr>
      </p:pic>
      <p:pic>
        <p:nvPicPr>
          <p:cNvPr id="13" name="Afbeelding 12">
            <a:extLst>
              <a:ext uri="{FF2B5EF4-FFF2-40B4-BE49-F238E27FC236}">
                <a16:creationId xmlns:a16="http://schemas.microsoft.com/office/drawing/2014/main" id="{38BE0F18-F969-4385-8CA1-F5A1376C0D86}"/>
              </a:ext>
            </a:extLst>
          </p:cNvPr>
          <p:cNvPicPr>
            <a:picLocks noChangeAspect="1"/>
          </p:cNvPicPr>
          <p:nvPr/>
        </p:nvPicPr>
        <p:blipFill>
          <a:blip r:embed="rId5"/>
          <a:stretch>
            <a:fillRect/>
          </a:stretch>
        </p:blipFill>
        <p:spPr>
          <a:xfrm>
            <a:off x="10040742" y="156911"/>
            <a:ext cx="2034716" cy="1312720"/>
          </a:xfrm>
          <a:prstGeom prst="rect">
            <a:avLst/>
          </a:prstGeom>
        </p:spPr>
      </p:pic>
      <p:pic>
        <p:nvPicPr>
          <p:cNvPr id="15" name="Afbeelding 14">
            <a:extLst>
              <a:ext uri="{FF2B5EF4-FFF2-40B4-BE49-F238E27FC236}">
                <a16:creationId xmlns:a16="http://schemas.microsoft.com/office/drawing/2014/main" id="{9D2D4E4C-7338-477C-9B9C-3F6940EE9C74}"/>
              </a:ext>
            </a:extLst>
          </p:cNvPr>
          <p:cNvPicPr>
            <a:picLocks noChangeAspect="1"/>
          </p:cNvPicPr>
          <p:nvPr/>
        </p:nvPicPr>
        <p:blipFill>
          <a:blip r:embed="rId6"/>
          <a:stretch>
            <a:fillRect/>
          </a:stretch>
        </p:blipFill>
        <p:spPr>
          <a:xfrm>
            <a:off x="11281221" y="1497329"/>
            <a:ext cx="764372" cy="627655"/>
          </a:xfrm>
          <a:prstGeom prst="rect">
            <a:avLst/>
          </a:prstGeom>
        </p:spPr>
      </p:pic>
      <p:pic>
        <p:nvPicPr>
          <p:cNvPr id="17" name="Afbeelding 16">
            <a:extLst>
              <a:ext uri="{FF2B5EF4-FFF2-40B4-BE49-F238E27FC236}">
                <a16:creationId xmlns:a16="http://schemas.microsoft.com/office/drawing/2014/main" id="{33F5BEFF-BA13-4E01-BBF1-D278BCB47524}"/>
              </a:ext>
            </a:extLst>
          </p:cNvPr>
          <p:cNvPicPr>
            <a:picLocks noChangeAspect="1"/>
          </p:cNvPicPr>
          <p:nvPr/>
        </p:nvPicPr>
        <p:blipFill>
          <a:blip r:embed="rId7"/>
          <a:stretch>
            <a:fillRect/>
          </a:stretch>
        </p:blipFill>
        <p:spPr>
          <a:xfrm>
            <a:off x="1563948" y="1402614"/>
            <a:ext cx="5921013" cy="979303"/>
          </a:xfrm>
          <a:prstGeom prst="rect">
            <a:avLst/>
          </a:prstGeom>
        </p:spPr>
      </p:pic>
      <p:pic>
        <p:nvPicPr>
          <p:cNvPr id="27" name="Picture 2" descr="Afbeeldingsresultaat voor veiigheidspictogrammen"/>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667756" y="39061"/>
            <a:ext cx="1314936" cy="1314936"/>
          </a:xfrm>
          <a:prstGeom prst="rect">
            <a:avLst/>
          </a:prstGeom>
          <a:noFill/>
          <a:extLst>
            <a:ext uri="{909E8E84-426E-40DD-AFC4-6F175D3DCCD1}">
              <a14:hiddenFill xmlns:a14="http://schemas.microsoft.com/office/drawing/2010/main">
                <a:solidFill>
                  <a:srgbClr val="FFFFFF"/>
                </a:solidFill>
              </a14:hiddenFill>
            </a:ext>
          </a:extLst>
        </p:spPr>
      </p:pic>
      <p:pic>
        <p:nvPicPr>
          <p:cNvPr id="33" name="Afbeelding 32">
            <a:extLst>
              <a:ext uri="{FF2B5EF4-FFF2-40B4-BE49-F238E27FC236}">
                <a16:creationId xmlns:a16="http://schemas.microsoft.com/office/drawing/2014/main" id="{7F91C697-8CD4-45E3-9A4E-174A72B9B58F}"/>
              </a:ext>
            </a:extLst>
          </p:cNvPr>
          <p:cNvPicPr>
            <a:picLocks noChangeAspect="1"/>
          </p:cNvPicPr>
          <p:nvPr/>
        </p:nvPicPr>
        <p:blipFill>
          <a:blip r:embed="rId9"/>
          <a:stretch>
            <a:fillRect/>
          </a:stretch>
        </p:blipFill>
        <p:spPr>
          <a:xfrm>
            <a:off x="1603683" y="2454240"/>
            <a:ext cx="4577641" cy="1269191"/>
          </a:xfrm>
          <a:prstGeom prst="rect">
            <a:avLst/>
          </a:prstGeom>
        </p:spPr>
      </p:pic>
      <p:pic>
        <p:nvPicPr>
          <p:cNvPr id="35" name="Afbeelding 34">
            <a:extLst>
              <a:ext uri="{FF2B5EF4-FFF2-40B4-BE49-F238E27FC236}">
                <a16:creationId xmlns:a16="http://schemas.microsoft.com/office/drawing/2014/main" id="{32CC944A-CE41-41F6-A3CD-E7402C99F0E3}"/>
              </a:ext>
            </a:extLst>
          </p:cNvPr>
          <p:cNvPicPr>
            <a:picLocks noChangeAspect="1"/>
          </p:cNvPicPr>
          <p:nvPr/>
        </p:nvPicPr>
        <p:blipFill>
          <a:blip r:embed="rId10"/>
          <a:stretch>
            <a:fillRect/>
          </a:stretch>
        </p:blipFill>
        <p:spPr>
          <a:xfrm>
            <a:off x="1603682" y="5037462"/>
            <a:ext cx="4099027" cy="1095997"/>
          </a:xfrm>
          <a:prstGeom prst="rect">
            <a:avLst/>
          </a:prstGeom>
        </p:spPr>
      </p:pic>
      <p:sp>
        <p:nvSpPr>
          <p:cNvPr id="38" name="Tekstvak 37">
            <a:extLst>
              <a:ext uri="{FF2B5EF4-FFF2-40B4-BE49-F238E27FC236}">
                <a16:creationId xmlns:a16="http://schemas.microsoft.com/office/drawing/2014/main" id="{C148CCBD-66B8-4957-BE41-68549CECE72E}"/>
              </a:ext>
            </a:extLst>
          </p:cNvPr>
          <p:cNvSpPr txBox="1"/>
          <p:nvPr/>
        </p:nvSpPr>
        <p:spPr>
          <a:xfrm>
            <a:off x="5573244" y="5833377"/>
            <a:ext cx="3162383" cy="600164"/>
          </a:xfrm>
          <a:prstGeom prst="rect">
            <a:avLst/>
          </a:prstGeom>
          <a:noFill/>
        </p:spPr>
        <p:txBody>
          <a:bodyPr wrap="square">
            <a:spAutoFit/>
          </a:bodyPr>
          <a:lstStyle/>
          <a:p>
            <a:r>
              <a:rPr lang="nl-BE" sz="1100"/>
              <a:t>Proces stopzetten en vergrendelen (</a:t>
            </a:r>
            <a:r>
              <a:rPr lang="nl-BE" sz="1100" b="1" u="sng"/>
              <a:t>Lock Out</a:t>
            </a:r>
            <a:r>
              <a:rPr lang="nl-BE" sz="1100"/>
              <a:t>)</a:t>
            </a:r>
          </a:p>
          <a:p>
            <a:r>
              <a:rPr lang="nl-BE" sz="1100"/>
              <a:t>Markeren (</a:t>
            </a:r>
            <a:r>
              <a:rPr lang="nl-BE" sz="1100" b="1" u="sng"/>
              <a:t>Tag Out</a:t>
            </a:r>
            <a:r>
              <a:rPr lang="nl-BE" sz="1100"/>
              <a:t>)</a:t>
            </a:r>
          </a:p>
          <a:p>
            <a:r>
              <a:rPr lang="nl-BE" sz="1100"/>
              <a:t>Controleren (</a:t>
            </a:r>
            <a:r>
              <a:rPr lang="nl-BE" sz="1100" b="1" u="sng"/>
              <a:t>Try Out</a:t>
            </a:r>
            <a:r>
              <a:rPr lang="nl-BE" sz="1100"/>
              <a:t>)  </a:t>
            </a:r>
          </a:p>
        </p:txBody>
      </p:sp>
      <p:pic>
        <p:nvPicPr>
          <p:cNvPr id="40" name="Afbeelding 39" descr="Afbeelding met tekst&#10;&#10;Automatisch gegenereerde beschrijving">
            <a:extLst>
              <a:ext uri="{FF2B5EF4-FFF2-40B4-BE49-F238E27FC236}">
                <a16:creationId xmlns:a16="http://schemas.microsoft.com/office/drawing/2014/main" id="{180A889C-C34B-4D19-BB9F-7F2B8E0F433C}"/>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319162" y="1727694"/>
            <a:ext cx="1443689" cy="962459"/>
          </a:xfrm>
          <a:prstGeom prst="rect">
            <a:avLst/>
          </a:prstGeom>
        </p:spPr>
      </p:pic>
      <p:pic>
        <p:nvPicPr>
          <p:cNvPr id="5" name="Afbeelding 4">
            <a:extLst>
              <a:ext uri="{FF2B5EF4-FFF2-40B4-BE49-F238E27FC236}">
                <a16:creationId xmlns:a16="http://schemas.microsoft.com/office/drawing/2014/main" id="{F6BCB127-D1F0-4291-8DCA-3FBB8B355450}"/>
              </a:ext>
            </a:extLst>
          </p:cNvPr>
          <p:cNvPicPr>
            <a:picLocks noChangeAspect="1"/>
          </p:cNvPicPr>
          <p:nvPr/>
        </p:nvPicPr>
        <p:blipFill>
          <a:blip r:embed="rId12"/>
          <a:stretch>
            <a:fillRect/>
          </a:stretch>
        </p:blipFill>
        <p:spPr>
          <a:xfrm>
            <a:off x="9170854" y="1687478"/>
            <a:ext cx="1924336" cy="2666298"/>
          </a:xfrm>
          <a:prstGeom prst="rect">
            <a:avLst/>
          </a:prstGeom>
        </p:spPr>
      </p:pic>
      <p:pic>
        <p:nvPicPr>
          <p:cNvPr id="4" name="Afbeelding 3">
            <a:extLst>
              <a:ext uri="{FF2B5EF4-FFF2-40B4-BE49-F238E27FC236}">
                <a16:creationId xmlns:a16="http://schemas.microsoft.com/office/drawing/2014/main" id="{66AE8E5E-5713-B142-B3B4-6A54F6185C8C}"/>
              </a:ext>
            </a:extLst>
          </p:cNvPr>
          <p:cNvPicPr>
            <a:picLocks noChangeAspect="1"/>
          </p:cNvPicPr>
          <p:nvPr/>
        </p:nvPicPr>
        <p:blipFill>
          <a:blip r:embed="rId13"/>
          <a:stretch>
            <a:fillRect/>
          </a:stretch>
        </p:blipFill>
        <p:spPr>
          <a:xfrm>
            <a:off x="7660479" y="513890"/>
            <a:ext cx="2083031" cy="923925"/>
          </a:xfrm>
          <a:prstGeom prst="rect">
            <a:avLst/>
          </a:prstGeom>
          <a:ln w="25400">
            <a:solidFill>
              <a:srgbClr val="7030A0"/>
            </a:solidFill>
          </a:ln>
        </p:spPr>
      </p:pic>
      <p:pic>
        <p:nvPicPr>
          <p:cNvPr id="13314" name="Picture 2" descr="KRM LOTO - LOTOTO WORK INSTRUCTION LOTO POSTER(ACP SHEET) 6ft X 4ft">
            <a:extLst>
              <a:ext uri="{FF2B5EF4-FFF2-40B4-BE49-F238E27FC236}">
                <a16:creationId xmlns:a16="http://schemas.microsoft.com/office/drawing/2014/main" id="{1AB1CB63-5D70-0E4C-8D77-03762772E454}"/>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334577" y="2737705"/>
            <a:ext cx="2268392" cy="28953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3333971"/>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Mode 3 laadpunten voor elektrische voertuigen: keuze van de  differentieelschakelaar">
            <a:extLst>
              <a:ext uri="{FF2B5EF4-FFF2-40B4-BE49-F238E27FC236}">
                <a16:creationId xmlns:a16="http://schemas.microsoft.com/office/drawing/2014/main" id="{EA7BCFBA-4F16-CB44-9136-28C0F89CFB6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899919"/>
            <a:ext cx="1783496" cy="2453601"/>
          </a:xfrm>
          <a:prstGeom prst="rect">
            <a:avLst/>
          </a:prstGeom>
          <a:noFill/>
          <a:extLst>
            <a:ext uri="{909E8E84-426E-40DD-AFC4-6F175D3DCCD1}">
              <a14:hiddenFill xmlns:a14="http://schemas.microsoft.com/office/drawing/2010/main">
                <a:solidFill>
                  <a:srgbClr val="FFFFFF"/>
                </a:solidFill>
              </a14:hiddenFill>
            </a:ext>
          </a:extLst>
        </p:spPr>
      </p:pic>
      <p:sp>
        <p:nvSpPr>
          <p:cNvPr id="2" name="Tijdelijke aanduiding voor dianummer 1">
            <a:extLst>
              <a:ext uri="{FF2B5EF4-FFF2-40B4-BE49-F238E27FC236}">
                <a16:creationId xmlns:a16="http://schemas.microsoft.com/office/drawing/2014/main" id="{FC632E39-6D7B-7E47-BF23-1A10D77EB5C1}"/>
              </a:ext>
            </a:extLst>
          </p:cNvPr>
          <p:cNvSpPr>
            <a:spLocks noGrp="1"/>
          </p:cNvSpPr>
          <p:nvPr>
            <p:ph type="sldNum" sz="quarter" idx="11"/>
          </p:nvPr>
        </p:nvSpPr>
        <p:spPr/>
        <p:txBody>
          <a:bodyPr/>
          <a:lstStyle/>
          <a:p>
            <a:fld id="{189E3A5C-986B-47BE-8F96-3787467B82A8}" type="slidenum">
              <a:rPr lang="nl-BE" smtClean="0">
                <a:solidFill>
                  <a:prstClr val="white"/>
                </a:solidFill>
              </a:rPr>
              <a:pPr/>
              <a:t>39</a:t>
            </a:fld>
            <a:endParaRPr lang="nl-BE">
              <a:solidFill>
                <a:prstClr val="white"/>
              </a:solidFill>
            </a:endParaRPr>
          </a:p>
        </p:txBody>
      </p:sp>
      <p:sp>
        <p:nvSpPr>
          <p:cNvPr id="21" name="Rechthoek: afgeronde hoeken 20">
            <a:extLst>
              <a:ext uri="{FF2B5EF4-FFF2-40B4-BE49-F238E27FC236}">
                <a16:creationId xmlns:a16="http://schemas.microsoft.com/office/drawing/2014/main" id="{AE71EE5D-A670-4A0F-BA97-CBEA207716C4}"/>
              </a:ext>
            </a:extLst>
          </p:cNvPr>
          <p:cNvSpPr/>
          <p:nvPr/>
        </p:nvSpPr>
        <p:spPr>
          <a:xfrm>
            <a:off x="7861840" y="101247"/>
            <a:ext cx="961868" cy="24983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nl-NL" sz="1000"/>
              <a:t>LPD 30-45</a:t>
            </a:r>
          </a:p>
        </p:txBody>
      </p:sp>
      <p:pic>
        <p:nvPicPr>
          <p:cNvPr id="25" name="Afbeelding 24">
            <a:extLst>
              <a:ext uri="{FF2B5EF4-FFF2-40B4-BE49-F238E27FC236}">
                <a16:creationId xmlns:a16="http://schemas.microsoft.com/office/drawing/2014/main" id="{95F83B77-81F5-4B30-ADFD-95DD187D41EC}"/>
              </a:ext>
            </a:extLst>
          </p:cNvPr>
          <p:cNvPicPr>
            <a:picLocks noChangeAspect="1"/>
          </p:cNvPicPr>
          <p:nvPr/>
        </p:nvPicPr>
        <p:blipFill>
          <a:blip r:embed="rId4"/>
          <a:stretch>
            <a:fillRect/>
          </a:stretch>
        </p:blipFill>
        <p:spPr>
          <a:xfrm>
            <a:off x="10040742" y="156911"/>
            <a:ext cx="2034716" cy="1312720"/>
          </a:xfrm>
          <a:prstGeom prst="rect">
            <a:avLst/>
          </a:prstGeom>
        </p:spPr>
      </p:pic>
      <p:pic>
        <p:nvPicPr>
          <p:cNvPr id="26" name="Afbeelding 25">
            <a:extLst>
              <a:ext uri="{FF2B5EF4-FFF2-40B4-BE49-F238E27FC236}">
                <a16:creationId xmlns:a16="http://schemas.microsoft.com/office/drawing/2014/main" id="{16E0F4D4-EA39-4150-AB5C-65C6271605EF}"/>
              </a:ext>
            </a:extLst>
          </p:cNvPr>
          <p:cNvPicPr>
            <a:picLocks noChangeAspect="1"/>
          </p:cNvPicPr>
          <p:nvPr/>
        </p:nvPicPr>
        <p:blipFill>
          <a:blip r:embed="rId5"/>
          <a:stretch>
            <a:fillRect/>
          </a:stretch>
        </p:blipFill>
        <p:spPr>
          <a:xfrm>
            <a:off x="11281221" y="1497329"/>
            <a:ext cx="764372" cy="627655"/>
          </a:xfrm>
          <a:prstGeom prst="rect">
            <a:avLst/>
          </a:prstGeom>
        </p:spPr>
      </p:pic>
      <p:sp>
        <p:nvSpPr>
          <p:cNvPr id="27" name="Titel 2">
            <a:extLst>
              <a:ext uri="{FF2B5EF4-FFF2-40B4-BE49-F238E27FC236}">
                <a16:creationId xmlns:a16="http://schemas.microsoft.com/office/drawing/2014/main" id="{D9D15A98-814A-43CF-A126-B5850BC41D9D}"/>
              </a:ext>
            </a:extLst>
          </p:cNvPr>
          <p:cNvSpPr>
            <a:spLocks noGrp="1"/>
          </p:cNvSpPr>
          <p:nvPr>
            <p:ph type="title"/>
          </p:nvPr>
        </p:nvSpPr>
        <p:spPr>
          <a:xfrm>
            <a:off x="1679510" y="274638"/>
            <a:ext cx="9902892" cy="1143000"/>
          </a:xfrm>
        </p:spPr>
        <p:txBody>
          <a:bodyPr>
            <a:normAutofit/>
          </a:bodyPr>
          <a:lstStyle/>
          <a:p>
            <a:r>
              <a:rPr lang="nl-NL" sz="2000"/>
              <a:t>Leerdoelen Elektrotechnieken </a:t>
            </a:r>
          </a:p>
        </p:txBody>
      </p:sp>
      <p:pic>
        <p:nvPicPr>
          <p:cNvPr id="19" name="Afbeelding 18">
            <a:extLst>
              <a:ext uri="{FF2B5EF4-FFF2-40B4-BE49-F238E27FC236}">
                <a16:creationId xmlns:a16="http://schemas.microsoft.com/office/drawing/2014/main" id="{4A4BF6D0-D169-472E-9065-8711BFF14AD8}"/>
              </a:ext>
            </a:extLst>
          </p:cNvPr>
          <p:cNvPicPr>
            <a:picLocks noChangeAspect="1"/>
          </p:cNvPicPr>
          <p:nvPr/>
        </p:nvPicPr>
        <p:blipFill>
          <a:blip r:embed="rId6"/>
          <a:stretch>
            <a:fillRect/>
          </a:stretch>
        </p:blipFill>
        <p:spPr>
          <a:xfrm>
            <a:off x="1569030" y="1177858"/>
            <a:ext cx="5092676" cy="799557"/>
          </a:xfrm>
          <a:prstGeom prst="rect">
            <a:avLst/>
          </a:prstGeom>
        </p:spPr>
      </p:pic>
      <p:pic>
        <p:nvPicPr>
          <p:cNvPr id="31" name="Afbeelding 30">
            <a:extLst>
              <a:ext uri="{FF2B5EF4-FFF2-40B4-BE49-F238E27FC236}">
                <a16:creationId xmlns:a16="http://schemas.microsoft.com/office/drawing/2014/main" id="{1903FCC3-4042-42E4-B06B-9D9C36604099}"/>
              </a:ext>
            </a:extLst>
          </p:cNvPr>
          <p:cNvPicPr>
            <a:picLocks noChangeAspect="1"/>
          </p:cNvPicPr>
          <p:nvPr/>
        </p:nvPicPr>
        <p:blipFill>
          <a:blip r:embed="rId7"/>
          <a:stretch>
            <a:fillRect/>
          </a:stretch>
        </p:blipFill>
        <p:spPr>
          <a:xfrm>
            <a:off x="1597624" y="3554896"/>
            <a:ext cx="5276099" cy="1369688"/>
          </a:xfrm>
          <a:prstGeom prst="rect">
            <a:avLst/>
          </a:prstGeom>
        </p:spPr>
      </p:pic>
      <p:pic>
        <p:nvPicPr>
          <p:cNvPr id="33" name="Afbeelding 32">
            <a:extLst>
              <a:ext uri="{FF2B5EF4-FFF2-40B4-BE49-F238E27FC236}">
                <a16:creationId xmlns:a16="http://schemas.microsoft.com/office/drawing/2014/main" id="{78E26387-21CB-4AF2-B6D8-8EF3BC3A99C9}"/>
              </a:ext>
            </a:extLst>
          </p:cNvPr>
          <p:cNvPicPr>
            <a:picLocks noChangeAspect="1"/>
          </p:cNvPicPr>
          <p:nvPr/>
        </p:nvPicPr>
        <p:blipFill>
          <a:blip r:embed="rId8"/>
          <a:stretch>
            <a:fillRect/>
          </a:stretch>
        </p:blipFill>
        <p:spPr>
          <a:xfrm>
            <a:off x="6987962" y="1645872"/>
            <a:ext cx="1783496" cy="1071029"/>
          </a:xfrm>
          <a:prstGeom prst="rect">
            <a:avLst/>
          </a:prstGeom>
        </p:spPr>
      </p:pic>
      <p:pic>
        <p:nvPicPr>
          <p:cNvPr id="35" name="Afbeelding 34">
            <a:extLst>
              <a:ext uri="{FF2B5EF4-FFF2-40B4-BE49-F238E27FC236}">
                <a16:creationId xmlns:a16="http://schemas.microsoft.com/office/drawing/2014/main" id="{3FFDA99F-A1D5-4669-AA64-0C1D1B8DED05}"/>
              </a:ext>
            </a:extLst>
          </p:cNvPr>
          <p:cNvPicPr>
            <a:picLocks noChangeAspect="1"/>
          </p:cNvPicPr>
          <p:nvPr/>
        </p:nvPicPr>
        <p:blipFill>
          <a:blip r:embed="rId9"/>
          <a:stretch>
            <a:fillRect/>
          </a:stretch>
        </p:blipFill>
        <p:spPr>
          <a:xfrm>
            <a:off x="0" y="4958081"/>
            <a:ext cx="2428783" cy="1921674"/>
          </a:xfrm>
          <a:prstGeom prst="rect">
            <a:avLst/>
          </a:prstGeom>
        </p:spPr>
      </p:pic>
      <p:pic>
        <p:nvPicPr>
          <p:cNvPr id="18" name="Afbeelding 17">
            <a:extLst>
              <a:ext uri="{FF2B5EF4-FFF2-40B4-BE49-F238E27FC236}">
                <a16:creationId xmlns:a16="http://schemas.microsoft.com/office/drawing/2014/main" id="{D7A0C059-8182-1A41-AC5F-6A8DAE4C442B}"/>
              </a:ext>
            </a:extLst>
          </p:cNvPr>
          <p:cNvPicPr>
            <a:picLocks noChangeAspect="1"/>
          </p:cNvPicPr>
          <p:nvPr/>
        </p:nvPicPr>
        <p:blipFill>
          <a:blip r:embed="rId10"/>
          <a:stretch>
            <a:fillRect/>
          </a:stretch>
        </p:blipFill>
        <p:spPr>
          <a:xfrm>
            <a:off x="7660479" y="513890"/>
            <a:ext cx="2083031" cy="923925"/>
          </a:xfrm>
          <a:prstGeom prst="rect">
            <a:avLst/>
          </a:prstGeom>
          <a:ln w="25400">
            <a:solidFill>
              <a:srgbClr val="7030A0"/>
            </a:solidFill>
          </a:ln>
        </p:spPr>
      </p:pic>
      <p:pic>
        <p:nvPicPr>
          <p:cNvPr id="3" name="Afbeelding 2">
            <a:extLst>
              <a:ext uri="{FF2B5EF4-FFF2-40B4-BE49-F238E27FC236}">
                <a16:creationId xmlns:a16="http://schemas.microsoft.com/office/drawing/2014/main" id="{34E7A80C-36E7-AB40-B257-6223C89DDA21}"/>
              </a:ext>
            </a:extLst>
          </p:cNvPr>
          <p:cNvPicPr>
            <a:picLocks noChangeAspect="1"/>
          </p:cNvPicPr>
          <p:nvPr/>
        </p:nvPicPr>
        <p:blipFill>
          <a:blip r:embed="rId11"/>
          <a:stretch>
            <a:fillRect/>
          </a:stretch>
        </p:blipFill>
        <p:spPr>
          <a:xfrm>
            <a:off x="1579152" y="2077142"/>
            <a:ext cx="5001172" cy="1351858"/>
          </a:xfrm>
          <a:prstGeom prst="rect">
            <a:avLst/>
          </a:prstGeom>
        </p:spPr>
      </p:pic>
      <p:pic>
        <p:nvPicPr>
          <p:cNvPr id="14338" name="Picture 2" descr="Eéndraadschema | GAMMA.be">
            <a:extLst>
              <a:ext uri="{FF2B5EF4-FFF2-40B4-BE49-F238E27FC236}">
                <a16:creationId xmlns:a16="http://schemas.microsoft.com/office/drawing/2014/main" id="{EDC2B3E6-0194-2F4F-BC9D-AA1DAE9B2609}"/>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987962" y="2807412"/>
            <a:ext cx="2976418" cy="1666794"/>
          </a:xfrm>
          <a:prstGeom prst="rect">
            <a:avLst/>
          </a:prstGeom>
          <a:noFill/>
          <a:extLst>
            <a:ext uri="{909E8E84-426E-40DD-AFC4-6F175D3DCCD1}">
              <a14:hiddenFill xmlns:a14="http://schemas.microsoft.com/office/drawing/2010/main">
                <a:solidFill>
                  <a:srgbClr val="FFFFFF"/>
                </a:solidFill>
              </a14:hiddenFill>
            </a:ext>
          </a:extLst>
        </p:spPr>
      </p:pic>
      <p:pic>
        <p:nvPicPr>
          <p:cNvPr id="14340" name="Picture 4" descr="fluidsim pneumatic | 3D CAD Model Library | GrabCAD">
            <a:extLst>
              <a:ext uri="{FF2B5EF4-FFF2-40B4-BE49-F238E27FC236}">
                <a16:creationId xmlns:a16="http://schemas.microsoft.com/office/drawing/2014/main" id="{7AD95E0D-442F-EC43-A47D-B196A474422D}"/>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b="24143"/>
          <a:stretch/>
        </p:blipFill>
        <p:spPr bwMode="auto">
          <a:xfrm>
            <a:off x="6873723" y="4310517"/>
            <a:ext cx="4891244" cy="2087067"/>
          </a:xfrm>
          <a:prstGeom prst="rect">
            <a:avLst/>
          </a:prstGeom>
          <a:noFill/>
          <a:extLst>
            <a:ext uri="{909E8E84-426E-40DD-AFC4-6F175D3DCCD1}">
              <a14:hiddenFill xmlns:a14="http://schemas.microsoft.com/office/drawing/2010/main">
                <a:solidFill>
                  <a:srgbClr val="FFFFFF"/>
                </a:solidFill>
              </a14:hiddenFill>
            </a:ext>
          </a:extLst>
        </p:spPr>
      </p:pic>
      <p:pic>
        <p:nvPicPr>
          <p:cNvPr id="14342" name="Picture 6" descr="Symbolen – Het Zelf Doen">
            <a:extLst>
              <a:ext uri="{FF2B5EF4-FFF2-40B4-BE49-F238E27FC236}">
                <a16:creationId xmlns:a16="http://schemas.microsoft.com/office/drawing/2014/main" id="{640EA92E-CD67-7C4A-9E72-3F28A34824CD}"/>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0298230" y="2387318"/>
            <a:ext cx="1365177" cy="1351858"/>
          </a:xfrm>
          <a:prstGeom prst="rect">
            <a:avLst/>
          </a:prstGeom>
          <a:noFill/>
          <a:extLst>
            <a:ext uri="{909E8E84-426E-40DD-AFC4-6F175D3DCCD1}">
              <a14:hiddenFill xmlns:a14="http://schemas.microsoft.com/office/drawing/2010/main">
                <a:solidFill>
                  <a:srgbClr val="FFFFFF"/>
                </a:solidFill>
              </a14:hiddenFill>
            </a:ext>
          </a:extLst>
        </p:spPr>
      </p:pic>
      <p:pic>
        <p:nvPicPr>
          <p:cNvPr id="14344" name="Picture 8" descr="8. Beveiliging door automaten en zekeringen (AREI art. 118.01 - 118.02) -  Elektrische Keuring">
            <a:extLst>
              <a:ext uri="{FF2B5EF4-FFF2-40B4-BE49-F238E27FC236}">
                <a16:creationId xmlns:a16="http://schemas.microsoft.com/office/drawing/2014/main" id="{4D181388-EC08-8046-B077-5C40BFADEEE9}"/>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955635" y="5510068"/>
            <a:ext cx="3058971" cy="13696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3456463"/>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FC632E39-6D7B-7E47-BF23-1A10D77EB5C1}"/>
              </a:ext>
            </a:extLst>
          </p:cNvPr>
          <p:cNvSpPr>
            <a:spLocks noGrp="1"/>
          </p:cNvSpPr>
          <p:nvPr>
            <p:ph type="sldNum" sz="quarter" idx="11"/>
          </p:nvPr>
        </p:nvSpPr>
        <p:spPr/>
        <p:txBody>
          <a:bodyPr/>
          <a:lstStyle/>
          <a:p>
            <a:fld id="{189E3A5C-986B-47BE-8F96-3787467B82A8}" type="slidenum">
              <a:rPr lang="nl-BE" smtClean="0">
                <a:solidFill>
                  <a:prstClr val="white"/>
                </a:solidFill>
              </a:rPr>
              <a:pPr/>
              <a:t>4</a:t>
            </a:fld>
            <a:endParaRPr lang="nl-BE">
              <a:solidFill>
                <a:prstClr val="white"/>
              </a:solidFill>
            </a:endParaRPr>
          </a:p>
        </p:txBody>
      </p:sp>
      <p:sp>
        <p:nvSpPr>
          <p:cNvPr id="3" name="Titel 2">
            <a:extLst>
              <a:ext uri="{FF2B5EF4-FFF2-40B4-BE49-F238E27FC236}">
                <a16:creationId xmlns:a16="http://schemas.microsoft.com/office/drawing/2014/main" id="{0C52D6AF-1805-524D-A795-205F95FBE524}"/>
              </a:ext>
            </a:extLst>
          </p:cNvPr>
          <p:cNvSpPr>
            <a:spLocks noGrp="1"/>
          </p:cNvSpPr>
          <p:nvPr>
            <p:ph type="title"/>
          </p:nvPr>
        </p:nvSpPr>
        <p:spPr/>
        <p:txBody>
          <a:bodyPr/>
          <a:lstStyle/>
          <a:p>
            <a:r>
              <a:rPr lang="nl-NL"/>
              <a:t>Verdiepende sessie </a:t>
            </a:r>
            <a:r>
              <a:rPr lang="nl-NL" err="1"/>
              <a:t>leerpad</a:t>
            </a:r>
            <a:r>
              <a:rPr lang="nl-NL"/>
              <a:t> modernisering </a:t>
            </a:r>
            <a:r>
              <a:rPr lang="nl-NL" err="1"/>
              <a:t>so</a:t>
            </a:r>
            <a:endParaRPr lang="nl-NL"/>
          </a:p>
        </p:txBody>
      </p:sp>
      <p:sp>
        <p:nvSpPr>
          <p:cNvPr id="4" name="Tijdelijke aanduiding voor inhoud 3">
            <a:extLst>
              <a:ext uri="{FF2B5EF4-FFF2-40B4-BE49-F238E27FC236}">
                <a16:creationId xmlns:a16="http://schemas.microsoft.com/office/drawing/2014/main" id="{BA0B9890-4B26-2041-B8C3-F64C46CEA627}"/>
              </a:ext>
            </a:extLst>
          </p:cNvPr>
          <p:cNvSpPr>
            <a:spLocks noGrp="1"/>
          </p:cNvSpPr>
          <p:nvPr>
            <p:ph idx="1"/>
          </p:nvPr>
        </p:nvSpPr>
        <p:spPr/>
        <p:txBody>
          <a:bodyPr vert="horz" lIns="91440" tIns="45720" rIns="91440" bIns="45720" rtlCol="0" anchor="t">
            <a:normAutofit lnSpcReduction="10000"/>
          </a:bodyPr>
          <a:lstStyle/>
          <a:p>
            <a:pPr marL="256540" indent="-256540"/>
            <a:r>
              <a:rPr lang="nl-NL">
                <a:cs typeface="Arial"/>
              </a:rPr>
              <a:t>Opbouw leerplan</a:t>
            </a:r>
          </a:p>
          <a:p>
            <a:pPr marL="256540" indent="-256540"/>
            <a:r>
              <a:rPr lang="nl-NL">
                <a:cs typeface="Arial"/>
              </a:rPr>
              <a:t>Context</a:t>
            </a:r>
          </a:p>
          <a:p>
            <a:pPr marL="256540" indent="-256540"/>
            <a:r>
              <a:rPr lang="nl-NL">
                <a:cs typeface="Arial"/>
              </a:rPr>
              <a:t>Opbouw leerplandoel</a:t>
            </a:r>
          </a:p>
          <a:p>
            <a:pPr marL="556895" lvl="1" indent="-213995"/>
            <a:r>
              <a:rPr lang="nl-NL">
                <a:cs typeface="Arial"/>
              </a:rPr>
              <a:t>Werkwoord</a:t>
            </a:r>
          </a:p>
          <a:p>
            <a:pPr marL="556895" lvl="1" indent="-213995"/>
            <a:r>
              <a:rPr lang="nl-NL">
                <a:cs typeface="Arial"/>
              </a:rPr>
              <a:t>Afbakening</a:t>
            </a:r>
          </a:p>
          <a:p>
            <a:pPr marL="556895" lvl="1" indent="-213995"/>
            <a:r>
              <a:rPr lang="nl-NL">
                <a:cs typeface="Arial"/>
              </a:rPr>
              <a:t>Suggestie</a:t>
            </a:r>
          </a:p>
          <a:p>
            <a:pPr marL="556895" lvl="1" indent="-213995"/>
            <a:r>
              <a:rPr lang="nl-NL">
                <a:cs typeface="Arial"/>
              </a:rPr>
              <a:t>Diepgang</a:t>
            </a:r>
          </a:p>
          <a:p>
            <a:pPr marL="256540" indent="-256540"/>
            <a:r>
              <a:rPr lang="nl-NL">
                <a:cs typeface="Arial"/>
              </a:rPr>
              <a:t>Geïntegreerd projectmatig onderwijs</a:t>
            </a:r>
          </a:p>
          <a:p>
            <a:pPr marL="556895" lvl="1" indent="-213995"/>
            <a:r>
              <a:rPr lang="nl-NL">
                <a:cs typeface="Arial"/>
              </a:rPr>
              <a:t>Relatie tussen leerplandoelen binnen een bouwsteen</a:t>
            </a:r>
          </a:p>
          <a:p>
            <a:pPr marL="556895" lvl="1" indent="-213995"/>
            <a:r>
              <a:rPr lang="nl-NL">
                <a:cs typeface="Arial"/>
              </a:rPr>
              <a:t>Relatie met aangrenzende bouwstenen – mogelijke contexten</a:t>
            </a:r>
          </a:p>
          <a:p>
            <a:pPr marL="556895" lvl="1" indent="-213995"/>
            <a:r>
              <a:rPr lang="nl-NL">
                <a:cs typeface="Arial"/>
              </a:rPr>
              <a:t>STEM-doelen</a:t>
            </a:r>
          </a:p>
          <a:p>
            <a:pPr marL="256540" indent="-256540"/>
            <a:r>
              <a:rPr lang="nl-NL">
                <a:cs typeface="Arial"/>
              </a:rPr>
              <a:t>Projectvoorbeeld</a:t>
            </a:r>
            <a:endParaRPr lang="nl-NL"/>
          </a:p>
          <a:p>
            <a:pPr marL="256540" indent="-256540"/>
            <a:endParaRPr lang="nl-NL"/>
          </a:p>
        </p:txBody>
      </p:sp>
      <p:sp>
        <p:nvSpPr>
          <p:cNvPr id="6" name="Rechthoek 5">
            <a:extLst>
              <a:ext uri="{FF2B5EF4-FFF2-40B4-BE49-F238E27FC236}">
                <a16:creationId xmlns:a16="http://schemas.microsoft.com/office/drawing/2014/main" id="{431E108B-7D73-4A0F-9014-20C3FD98A452}"/>
              </a:ext>
            </a:extLst>
          </p:cNvPr>
          <p:cNvSpPr/>
          <p:nvPr/>
        </p:nvSpPr>
        <p:spPr>
          <a:xfrm>
            <a:off x="9163574" y="0"/>
            <a:ext cx="3028426" cy="80464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nl-B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457189">
              <a:defRPr/>
            </a:pPr>
            <a:r>
              <a:rPr lang="nl-NL" b="1" cap="all">
                <a:solidFill>
                  <a:prstClr val="white"/>
                </a:solidFill>
                <a:latin typeface="Trebuchet MS" panose="020B0603020202020204" pitchFamily="34" charset="0"/>
              </a:rPr>
              <a:t>Inhoud</a:t>
            </a:r>
            <a:endParaRPr lang="nl-BE" b="1" cap="all">
              <a:solidFill>
                <a:prstClr val="white"/>
              </a:solidFill>
              <a:latin typeface="Trebuchet MS" panose="020B0603020202020204" pitchFamily="34" charset="0"/>
            </a:endParaRPr>
          </a:p>
        </p:txBody>
      </p:sp>
    </p:spTree>
    <p:extLst>
      <p:ext uri="{BB962C8B-B14F-4D97-AF65-F5344CB8AC3E}">
        <p14:creationId xmlns:p14="http://schemas.microsoft.com/office/powerpoint/2010/main" val="1503705908"/>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BE343B25-D032-C34E-838C-93C4A3743E9E}"/>
              </a:ext>
            </a:extLst>
          </p:cNvPr>
          <p:cNvPicPr>
            <a:picLocks noChangeAspect="1"/>
          </p:cNvPicPr>
          <p:nvPr/>
        </p:nvPicPr>
        <p:blipFill>
          <a:blip r:embed="rId3"/>
          <a:stretch>
            <a:fillRect/>
          </a:stretch>
        </p:blipFill>
        <p:spPr>
          <a:xfrm>
            <a:off x="1728300" y="1075846"/>
            <a:ext cx="4516133" cy="3703009"/>
          </a:xfrm>
          <a:prstGeom prst="rect">
            <a:avLst/>
          </a:prstGeom>
        </p:spPr>
      </p:pic>
      <p:sp>
        <p:nvSpPr>
          <p:cNvPr id="2" name="Tijdelijke aanduiding voor dianummer 1">
            <a:extLst>
              <a:ext uri="{FF2B5EF4-FFF2-40B4-BE49-F238E27FC236}">
                <a16:creationId xmlns:a16="http://schemas.microsoft.com/office/drawing/2014/main" id="{FC632E39-6D7B-7E47-BF23-1A10D77EB5C1}"/>
              </a:ext>
            </a:extLst>
          </p:cNvPr>
          <p:cNvSpPr>
            <a:spLocks noGrp="1"/>
          </p:cNvSpPr>
          <p:nvPr>
            <p:ph type="sldNum" sz="quarter" idx="11"/>
          </p:nvPr>
        </p:nvSpPr>
        <p:spPr/>
        <p:txBody>
          <a:bodyPr/>
          <a:lstStyle/>
          <a:p>
            <a:fld id="{189E3A5C-986B-47BE-8F96-3787467B82A8}" type="slidenum">
              <a:rPr lang="nl-BE" smtClean="0">
                <a:solidFill>
                  <a:prstClr val="white"/>
                </a:solidFill>
              </a:rPr>
              <a:pPr/>
              <a:t>40</a:t>
            </a:fld>
            <a:endParaRPr lang="nl-BE">
              <a:solidFill>
                <a:prstClr val="white"/>
              </a:solidFill>
            </a:endParaRPr>
          </a:p>
        </p:txBody>
      </p:sp>
      <p:sp>
        <p:nvSpPr>
          <p:cNvPr id="11" name="Zeshoek 10"/>
          <p:cNvSpPr/>
          <p:nvPr/>
        </p:nvSpPr>
        <p:spPr>
          <a:xfrm>
            <a:off x="341143" y="1978924"/>
            <a:ext cx="1192432" cy="922937"/>
          </a:xfrm>
          <a:prstGeom prst="hexagon">
            <a:avLst/>
          </a:prstGeom>
          <a:gradFill flip="none" rotWithShape="1">
            <a:gsLst>
              <a:gs pos="59500">
                <a:srgbClr val="FFC000"/>
              </a:gs>
              <a:gs pos="50000">
                <a:srgbClr val="81C624"/>
              </a:gs>
              <a:gs pos="69000">
                <a:schemeClr val="bg1">
                  <a:lumMod val="85000"/>
                </a:schemeClr>
              </a:gs>
            </a:gsLst>
            <a:path path="circle">
              <a:fillToRect l="50000" t="50000" r="50000" b="50000"/>
            </a:path>
            <a:tileRect/>
          </a:gradFill>
          <a:ln>
            <a:solidFill>
              <a:srgbClr val="81C6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800">
                <a:solidFill>
                  <a:schemeClr val="bg1"/>
                </a:solidFill>
              </a:rPr>
              <a:t>Elektro- technische realisaties</a:t>
            </a:r>
          </a:p>
        </p:txBody>
      </p:sp>
      <p:sp>
        <p:nvSpPr>
          <p:cNvPr id="20" name="Titel 2">
            <a:extLst>
              <a:ext uri="{FF2B5EF4-FFF2-40B4-BE49-F238E27FC236}">
                <a16:creationId xmlns:a16="http://schemas.microsoft.com/office/drawing/2014/main" id="{0AC0A8F2-8754-4D95-8AE6-192FD49B9824}"/>
              </a:ext>
            </a:extLst>
          </p:cNvPr>
          <p:cNvSpPr>
            <a:spLocks noGrp="1"/>
          </p:cNvSpPr>
          <p:nvPr>
            <p:ph type="title"/>
          </p:nvPr>
        </p:nvSpPr>
        <p:spPr>
          <a:xfrm>
            <a:off x="1679510" y="274638"/>
            <a:ext cx="9902892" cy="1143000"/>
          </a:xfrm>
        </p:spPr>
        <p:txBody>
          <a:bodyPr>
            <a:normAutofit/>
          </a:bodyPr>
          <a:lstStyle/>
          <a:p>
            <a:r>
              <a:rPr lang="nl-NL" sz="2000"/>
              <a:t>Leerdoelen Elektrotechnieken </a:t>
            </a:r>
          </a:p>
        </p:txBody>
      </p:sp>
      <p:sp>
        <p:nvSpPr>
          <p:cNvPr id="23" name="Rechthoek: afgeronde hoeken 22">
            <a:extLst>
              <a:ext uri="{FF2B5EF4-FFF2-40B4-BE49-F238E27FC236}">
                <a16:creationId xmlns:a16="http://schemas.microsoft.com/office/drawing/2014/main" id="{90415954-FB23-4428-A75B-E58D5D0FC9A6}"/>
              </a:ext>
            </a:extLst>
          </p:cNvPr>
          <p:cNvSpPr/>
          <p:nvPr/>
        </p:nvSpPr>
        <p:spPr>
          <a:xfrm>
            <a:off x="7861840" y="101247"/>
            <a:ext cx="961868" cy="24983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nl-NL" sz="1000"/>
              <a:t>LPD 30-45</a:t>
            </a:r>
          </a:p>
        </p:txBody>
      </p:sp>
      <p:pic>
        <p:nvPicPr>
          <p:cNvPr id="25" name="Afbeelding 24">
            <a:extLst>
              <a:ext uri="{FF2B5EF4-FFF2-40B4-BE49-F238E27FC236}">
                <a16:creationId xmlns:a16="http://schemas.microsoft.com/office/drawing/2014/main" id="{835B6D60-5BA2-44E6-9765-FF28F9F63CC6}"/>
              </a:ext>
            </a:extLst>
          </p:cNvPr>
          <p:cNvPicPr>
            <a:picLocks noChangeAspect="1"/>
          </p:cNvPicPr>
          <p:nvPr/>
        </p:nvPicPr>
        <p:blipFill>
          <a:blip r:embed="rId4"/>
          <a:stretch>
            <a:fillRect/>
          </a:stretch>
        </p:blipFill>
        <p:spPr>
          <a:xfrm>
            <a:off x="10040742" y="156911"/>
            <a:ext cx="2034716" cy="1312720"/>
          </a:xfrm>
          <a:prstGeom prst="rect">
            <a:avLst/>
          </a:prstGeom>
        </p:spPr>
      </p:pic>
      <p:pic>
        <p:nvPicPr>
          <p:cNvPr id="26" name="Afbeelding 25">
            <a:extLst>
              <a:ext uri="{FF2B5EF4-FFF2-40B4-BE49-F238E27FC236}">
                <a16:creationId xmlns:a16="http://schemas.microsoft.com/office/drawing/2014/main" id="{3C6F9C49-859A-40A2-9099-98B197C9D9FE}"/>
              </a:ext>
            </a:extLst>
          </p:cNvPr>
          <p:cNvPicPr>
            <a:picLocks noChangeAspect="1"/>
          </p:cNvPicPr>
          <p:nvPr/>
        </p:nvPicPr>
        <p:blipFill>
          <a:blip r:embed="rId5"/>
          <a:stretch>
            <a:fillRect/>
          </a:stretch>
        </p:blipFill>
        <p:spPr>
          <a:xfrm>
            <a:off x="11281221" y="1497329"/>
            <a:ext cx="764372" cy="627655"/>
          </a:xfrm>
          <a:prstGeom prst="rect">
            <a:avLst/>
          </a:prstGeom>
        </p:spPr>
      </p:pic>
      <p:pic>
        <p:nvPicPr>
          <p:cNvPr id="19" name="Afbeelding 18">
            <a:extLst>
              <a:ext uri="{FF2B5EF4-FFF2-40B4-BE49-F238E27FC236}">
                <a16:creationId xmlns:a16="http://schemas.microsoft.com/office/drawing/2014/main" id="{F1CBD0B2-34EE-894C-BA4D-BE3F2F186473}"/>
              </a:ext>
            </a:extLst>
          </p:cNvPr>
          <p:cNvPicPr>
            <a:picLocks noChangeAspect="1"/>
          </p:cNvPicPr>
          <p:nvPr/>
        </p:nvPicPr>
        <p:blipFill>
          <a:blip r:embed="rId6"/>
          <a:stretch>
            <a:fillRect/>
          </a:stretch>
        </p:blipFill>
        <p:spPr>
          <a:xfrm>
            <a:off x="7660479" y="513890"/>
            <a:ext cx="2083031" cy="923925"/>
          </a:xfrm>
          <a:prstGeom prst="rect">
            <a:avLst/>
          </a:prstGeom>
          <a:ln w="25400">
            <a:solidFill>
              <a:srgbClr val="7030A0"/>
            </a:solidFill>
          </a:ln>
        </p:spPr>
      </p:pic>
      <p:pic>
        <p:nvPicPr>
          <p:cNvPr id="8194" name="Picture 2" descr="Motoronderdelen - Licht-schakelaar | GoParts uw scooter en motor specialist  van de betuwe">
            <a:extLst>
              <a:ext uri="{FF2B5EF4-FFF2-40B4-BE49-F238E27FC236}">
                <a16:creationId xmlns:a16="http://schemas.microsoft.com/office/drawing/2014/main" id="{94106C62-91C7-7B47-909B-7B3E2DAD500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04320" y="1497329"/>
            <a:ext cx="2328418" cy="1549456"/>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Verlichting dimmen, waar moet je op letten? | Lampenlicht">
            <a:extLst>
              <a:ext uri="{FF2B5EF4-FFF2-40B4-BE49-F238E27FC236}">
                <a16:creationId xmlns:a16="http://schemas.microsoft.com/office/drawing/2014/main" id="{DD9BDDE7-456C-9141-A8BC-3205C161004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694785" y="3126475"/>
            <a:ext cx="1211776" cy="1185085"/>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Valena Next with Netatmo componenten | Legrand">
            <a:extLst>
              <a:ext uri="{FF2B5EF4-FFF2-40B4-BE49-F238E27FC236}">
                <a16:creationId xmlns:a16="http://schemas.microsoft.com/office/drawing/2014/main" id="{BA908C4B-90BA-6C4E-ADF5-61BBA67705C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229483" y="2341245"/>
            <a:ext cx="2224093" cy="1203198"/>
          </a:xfrm>
          <a:prstGeom prst="rect">
            <a:avLst/>
          </a:prstGeom>
          <a:noFill/>
          <a:extLst>
            <a:ext uri="{909E8E84-426E-40DD-AFC4-6F175D3DCCD1}">
              <a14:hiddenFill xmlns:a14="http://schemas.microsoft.com/office/drawing/2010/main">
                <a:solidFill>
                  <a:srgbClr val="FFFFFF"/>
                </a:solidFill>
              </a14:hiddenFill>
            </a:ext>
          </a:extLst>
        </p:spPr>
      </p:pic>
      <p:pic>
        <p:nvPicPr>
          <p:cNvPr id="8200" name="Picture 8" descr="L04 Arduino tinkercad LED: start-stop schakeling (voorrang stop) - YouTube">
            <a:extLst>
              <a:ext uri="{FF2B5EF4-FFF2-40B4-BE49-F238E27FC236}">
                <a16:creationId xmlns:a16="http://schemas.microsoft.com/office/drawing/2014/main" id="{832F89A9-DBEC-CC4C-8D6C-AC85E9DC934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715512" y="4449762"/>
            <a:ext cx="3810000" cy="2133600"/>
          </a:xfrm>
          <a:prstGeom prst="rect">
            <a:avLst/>
          </a:prstGeom>
          <a:noFill/>
          <a:extLst>
            <a:ext uri="{909E8E84-426E-40DD-AFC4-6F175D3DCCD1}">
              <a14:hiddenFill xmlns:a14="http://schemas.microsoft.com/office/drawing/2010/main">
                <a:solidFill>
                  <a:srgbClr val="FFFFFF"/>
                </a:solidFill>
              </a14:hiddenFill>
            </a:ext>
          </a:extLst>
        </p:spPr>
      </p:pic>
      <p:sp>
        <p:nvSpPr>
          <p:cNvPr id="21" name="Rechthoek: afgeronde hoeken 20">
            <a:extLst>
              <a:ext uri="{FF2B5EF4-FFF2-40B4-BE49-F238E27FC236}">
                <a16:creationId xmlns:a16="http://schemas.microsoft.com/office/drawing/2014/main" id="{0007A94F-0D26-AF4E-A7C4-78957D06CA27}"/>
              </a:ext>
            </a:extLst>
          </p:cNvPr>
          <p:cNvSpPr/>
          <p:nvPr/>
        </p:nvSpPr>
        <p:spPr>
          <a:xfrm>
            <a:off x="1984248" y="5093759"/>
            <a:ext cx="1185420" cy="57592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nl-NL" sz="1000"/>
              <a:t>Start-stop via µ-controller</a:t>
            </a:r>
          </a:p>
        </p:txBody>
      </p:sp>
      <p:pic>
        <p:nvPicPr>
          <p:cNvPr id="8202" name="Picture 10" descr="Digitus Ecoline 8U 19 inch wand kast patch beugel grijs | MP2  Netwerkproducten BV">
            <a:extLst>
              <a:ext uri="{FF2B5EF4-FFF2-40B4-BE49-F238E27FC236}">
                <a16:creationId xmlns:a16="http://schemas.microsoft.com/office/drawing/2014/main" id="{066BFB24-7061-7845-AE54-E1EDC28F32AF}"/>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820453" y="3490745"/>
            <a:ext cx="2429938" cy="1820108"/>
          </a:xfrm>
          <a:prstGeom prst="rect">
            <a:avLst/>
          </a:prstGeom>
          <a:noFill/>
          <a:extLst>
            <a:ext uri="{909E8E84-426E-40DD-AFC4-6F175D3DCCD1}">
              <a14:hiddenFill xmlns:a14="http://schemas.microsoft.com/office/drawing/2010/main">
                <a:solidFill>
                  <a:srgbClr val="FFFFFF"/>
                </a:solidFill>
              </a14:hiddenFill>
            </a:ext>
          </a:extLst>
        </p:spPr>
      </p:pic>
      <p:sp>
        <p:nvSpPr>
          <p:cNvPr id="22" name="Rechthoek: afgeronde hoeken 20">
            <a:extLst>
              <a:ext uri="{FF2B5EF4-FFF2-40B4-BE49-F238E27FC236}">
                <a16:creationId xmlns:a16="http://schemas.microsoft.com/office/drawing/2014/main" id="{50B9FDB9-B17E-434B-8457-0713A03CF1E0}"/>
              </a:ext>
            </a:extLst>
          </p:cNvPr>
          <p:cNvSpPr/>
          <p:nvPr/>
        </p:nvSpPr>
        <p:spPr>
          <a:xfrm>
            <a:off x="8563204" y="2651972"/>
            <a:ext cx="1472218" cy="66744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nl-NL" sz="1000"/>
              <a:t>In kader van IICT</a:t>
            </a:r>
          </a:p>
        </p:txBody>
      </p:sp>
    </p:spTree>
    <p:extLst>
      <p:ext uri="{BB962C8B-B14F-4D97-AF65-F5344CB8AC3E}">
        <p14:creationId xmlns:p14="http://schemas.microsoft.com/office/powerpoint/2010/main" val="1543590159"/>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46C78CFA-518F-7F44-8FB2-C0F927AC0310}"/>
              </a:ext>
            </a:extLst>
          </p:cNvPr>
          <p:cNvPicPr>
            <a:picLocks noChangeAspect="1"/>
          </p:cNvPicPr>
          <p:nvPr/>
        </p:nvPicPr>
        <p:blipFill>
          <a:blip r:embed="rId3"/>
          <a:stretch>
            <a:fillRect/>
          </a:stretch>
        </p:blipFill>
        <p:spPr>
          <a:xfrm>
            <a:off x="1686986" y="1081530"/>
            <a:ext cx="4890378" cy="3610543"/>
          </a:xfrm>
          <a:prstGeom prst="rect">
            <a:avLst/>
          </a:prstGeom>
        </p:spPr>
      </p:pic>
      <p:sp>
        <p:nvSpPr>
          <p:cNvPr id="2" name="Tijdelijke aanduiding voor dianummer 1">
            <a:extLst>
              <a:ext uri="{FF2B5EF4-FFF2-40B4-BE49-F238E27FC236}">
                <a16:creationId xmlns:a16="http://schemas.microsoft.com/office/drawing/2014/main" id="{FC632E39-6D7B-7E47-BF23-1A10D77EB5C1}"/>
              </a:ext>
            </a:extLst>
          </p:cNvPr>
          <p:cNvSpPr>
            <a:spLocks noGrp="1"/>
          </p:cNvSpPr>
          <p:nvPr>
            <p:ph type="sldNum" sz="quarter" idx="11"/>
          </p:nvPr>
        </p:nvSpPr>
        <p:spPr/>
        <p:txBody>
          <a:bodyPr/>
          <a:lstStyle/>
          <a:p>
            <a:fld id="{189E3A5C-986B-47BE-8F96-3787467B82A8}" type="slidenum">
              <a:rPr lang="nl-BE" smtClean="0">
                <a:solidFill>
                  <a:prstClr val="white"/>
                </a:solidFill>
              </a:rPr>
              <a:pPr/>
              <a:t>41</a:t>
            </a:fld>
            <a:endParaRPr lang="nl-BE">
              <a:solidFill>
                <a:prstClr val="white"/>
              </a:solidFill>
            </a:endParaRPr>
          </a:p>
        </p:txBody>
      </p:sp>
      <p:sp>
        <p:nvSpPr>
          <p:cNvPr id="11" name="Zeshoek 10"/>
          <p:cNvSpPr/>
          <p:nvPr/>
        </p:nvSpPr>
        <p:spPr>
          <a:xfrm>
            <a:off x="341143" y="1978924"/>
            <a:ext cx="1192432" cy="922937"/>
          </a:xfrm>
          <a:prstGeom prst="hexagon">
            <a:avLst/>
          </a:prstGeom>
          <a:gradFill flip="none" rotWithShape="1">
            <a:gsLst>
              <a:gs pos="59500">
                <a:srgbClr val="FFC000"/>
              </a:gs>
              <a:gs pos="50000">
                <a:srgbClr val="81C624"/>
              </a:gs>
              <a:gs pos="69000">
                <a:schemeClr val="bg1">
                  <a:lumMod val="85000"/>
                </a:schemeClr>
              </a:gs>
            </a:gsLst>
            <a:path path="circle">
              <a:fillToRect l="50000" t="50000" r="50000" b="50000"/>
            </a:path>
            <a:tileRect/>
          </a:gradFill>
          <a:ln>
            <a:solidFill>
              <a:srgbClr val="81C6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800">
                <a:solidFill>
                  <a:schemeClr val="bg1"/>
                </a:solidFill>
              </a:rPr>
              <a:t>Elektro- technische realisaties</a:t>
            </a:r>
          </a:p>
        </p:txBody>
      </p:sp>
      <p:sp>
        <p:nvSpPr>
          <p:cNvPr id="20" name="Titel 2">
            <a:extLst>
              <a:ext uri="{FF2B5EF4-FFF2-40B4-BE49-F238E27FC236}">
                <a16:creationId xmlns:a16="http://schemas.microsoft.com/office/drawing/2014/main" id="{0AC0A8F2-8754-4D95-8AE6-192FD49B9824}"/>
              </a:ext>
            </a:extLst>
          </p:cNvPr>
          <p:cNvSpPr>
            <a:spLocks noGrp="1"/>
          </p:cNvSpPr>
          <p:nvPr>
            <p:ph type="title"/>
          </p:nvPr>
        </p:nvSpPr>
        <p:spPr>
          <a:xfrm>
            <a:off x="1679510" y="274638"/>
            <a:ext cx="9902892" cy="1143000"/>
          </a:xfrm>
        </p:spPr>
        <p:txBody>
          <a:bodyPr>
            <a:normAutofit/>
          </a:bodyPr>
          <a:lstStyle/>
          <a:p>
            <a:r>
              <a:rPr lang="nl-NL" sz="2000"/>
              <a:t>Leerdoelen Elektrotechnieken </a:t>
            </a:r>
          </a:p>
        </p:txBody>
      </p:sp>
      <p:sp>
        <p:nvSpPr>
          <p:cNvPr id="23" name="Rechthoek: afgeronde hoeken 22">
            <a:extLst>
              <a:ext uri="{FF2B5EF4-FFF2-40B4-BE49-F238E27FC236}">
                <a16:creationId xmlns:a16="http://schemas.microsoft.com/office/drawing/2014/main" id="{90415954-FB23-4428-A75B-E58D5D0FC9A6}"/>
              </a:ext>
            </a:extLst>
          </p:cNvPr>
          <p:cNvSpPr/>
          <p:nvPr/>
        </p:nvSpPr>
        <p:spPr>
          <a:xfrm>
            <a:off x="7861840" y="101247"/>
            <a:ext cx="961868" cy="24983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nl-NL" sz="1000"/>
              <a:t>LPD 30-45</a:t>
            </a:r>
          </a:p>
        </p:txBody>
      </p:sp>
      <p:pic>
        <p:nvPicPr>
          <p:cNvPr id="25" name="Afbeelding 24">
            <a:extLst>
              <a:ext uri="{FF2B5EF4-FFF2-40B4-BE49-F238E27FC236}">
                <a16:creationId xmlns:a16="http://schemas.microsoft.com/office/drawing/2014/main" id="{835B6D60-5BA2-44E6-9765-FF28F9F63CC6}"/>
              </a:ext>
            </a:extLst>
          </p:cNvPr>
          <p:cNvPicPr>
            <a:picLocks noChangeAspect="1"/>
          </p:cNvPicPr>
          <p:nvPr/>
        </p:nvPicPr>
        <p:blipFill>
          <a:blip r:embed="rId4"/>
          <a:stretch>
            <a:fillRect/>
          </a:stretch>
        </p:blipFill>
        <p:spPr>
          <a:xfrm>
            <a:off x="10040742" y="156911"/>
            <a:ext cx="2034716" cy="1312720"/>
          </a:xfrm>
          <a:prstGeom prst="rect">
            <a:avLst/>
          </a:prstGeom>
        </p:spPr>
      </p:pic>
      <p:pic>
        <p:nvPicPr>
          <p:cNvPr id="26" name="Afbeelding 25">
            <a:extLst>
              <a:ext uri="{FF2B5EF4-FFF2-40B4-BE49-F238E27FC236}">
                <a16:creationId xmlns:a16="http://schemas.microsoft.com/office/drawing/2014/main" id="{3C6F9C49-859A-40A2-9099-98B197C9D9FE}"/>
              </a:ext>
            </a:extLst>
          </p:cNvPr>
          <p:cNvPicPr>
            <a:picLocks noChangeAspect="1"/>
          </p:cNvPicPr>
          <p:nvPr/>
        </p:nvPicPr>
        <p:blipFill>
          <a:blip r:embed="rId5"/>
          <a:stretch>
            <a:fillRect/>
          </a:stretch>
        </p:blipFill>
        <p:spPr>
          <a:xfrm>
            <a:off x="11281221" y="1497329"/>
            <a:ext cx="764372" cy="627655"/>
          </a:xfrm>
          <a:prstGeom prst="rect">
            <a:avLst/>
          </a:prstGeom>
        </p:spPr>
      </p:pic>
      <p:pic>
        <p:nvPicPr>
          <p:cNvPr id="10" name="Afbeelding 9" descr="Afbeelding met tekst, elektronica, computer, schermafbeelding&#10;&#10;Automatisch gegenereerde beschrijving">
            <a:extLst>
              <a:ext uri="{FF2B5EF4-FFF2-40B4-BE49-F238E27FC236}">
                <a16:creationId xmlns:a16="http://schemas.microsoft.com/office/drawing/2014/main" id="{7B7BC778-9523-4668-8003-EF776EFFCE9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166294" y="3429000"/>
            <a:ext cx="4497113" cy="2973994"/>
          </a:xfrm>
          <a:prstGeom prst="rect">
            <a:avLst/>
          </a:prstGeom>
        </p:spPr>
      </p:pic>
      <p:pic>
        <p:nvPicPr>
          <p:cNvPr id="14" name="Afbeelding 13">
            <a:extLst>
              <a:ext uri="{FF2B5EF4-FFF2-40B4-BE49-F238E27FC236}">
                <a16:creationId xmlns:a16="http://schemas.microsoft.com/office/drawing/2014/main" id="{3E4DFA31-4661-4411-A6BF-05A04E4163C2}"/>
              </a:ext>
            </a:extLst>
          </p:cNvPr>
          <p:cNvPicPr>
            <a:picLocks noChangeAspect="1"/>
          </p:cNvPicPr>
          <p:nvPr/>
        </p:nvPicPr>
        <p:blipFill>
          <a:blip r:embed="rId7"/>
          <a:stretch>
            <a:fillRect/>
          </a:stretch>
        </p:blipFill>
        <p:spPr>
          <a:xfrm>
            <a:off x="6928974" y="1566694"/>
            <a:ext cx="1413800" cy="987555"/>
          </a:xfrm>
          <a:prstGeom prst="rect">
            <a:avLst/>
          </a:prstGeom>
        </p:spPr>
      </p:pic>
      <p:pic>
        <p:nvPicPr>
          <p:cNvPr id="19" name="Afbeelding 18">
            <a:extLst>
              <a:ext uri="{FF2B5EF4-FFF2-40B4-BE49-F238E27FC236}">
                <a16:creationId xmlns:a16="http://schemas.microsoft.com/office/drawing/2014/main" id="{26732B74-1753-4C52-91FE-EE2DD7EB6EA2}"/>
              </a:ext>
            </a:extLst>
          </p:cNvPr>
          <p:cNvPicPr>
            <a:picLocks noChangeAspect="1"/>
          </p:cNvPicPr>
          <p:nvPr/>
        </p:nvPicPr>
        <p:blipFill>
          <a:blip r:embed="rId8"/>
          <a:stretch>
            <a:fillRect/>
          </a:stretch>
        </p:blipFill>
        <p:spPr>
          <a:xfrm>
            <a:off x="4179469" y="3595605"/>
            <a:ext cx="2749506" cy="3262395"/>
          </a:xfrm>
          <a:prstGeom prst="rect">
            <a:avLst/>
          </a:prstGeom>
        </p:spPr>
      </p:pic>
      <p:pic>
        <p:nvPicPr>
          <p:cNvPr id="22" name="Afbeelding 21">
            <a:extLst>
              <a:ext uri="{FF2B5EF4-FFF2-40B4-BE49-F238E27FC236}">
                <a16:creationId xmlns:a16="http://schemas.microsoft.com/office/drawing/2014/main" id="{5DB44997-4C45-4229-AF10-9283458DF97D}"/>
              </a:ext>
            </a:extLst>
          </p:cNvPr>
          <p:cNvPicPr>
            <a:picLocks noChangeAspect="1"/>
          </p:cNvPicPr>
          <p:nvPr/>
        </p:nvPicPr>
        <p:blipFill>
          <a:blip r:embed="rId9"/>
          <a:stretch>
            <a:fillRect/>
          </a:stretch>
        </p:blipFill>
        <p:spPr>
          <a:xfrm>
            <a:off x="8646587" y="1573167"/>
            <a:ext cx="2222655" cy="1438443"/>
          </a:xfrm>
          <a:prstGeom prst="rect">
            <a:avLst/>
          </a:prstGeom>
        </p:spPr>
      </p:pic>
      <p:pic>
        <p:nvPicPr>
          <p:cNvPr id="29" name="Afbeelding 28">
            <a:extLst>
              <a:ext uri="{FF2B5EF4-FFF2-40B4-BE49-F238E27FC236}">
                <a16:creationId xmlns:a16="http://schemas.microsoft.com/office/drawing/2014/main" id="{51E331A4-C855-4730-AE95-0EBC57DD18BD}"/>
              </a:ext>
            </a:extLst>
          </p:cNvPr>
          <p:cNvPicPr>
            <a:picLocks noChangeAspect="1"/>
          </p:cNvPicPr>
          <p:nvPr/>
        </p:nvPicPr>
        <p:blipFill>
          <a:blip r:embed="rId10"/>
          <a:stretch>
            <a:fillRect/>
          </a:stretch>
        </p:blipFill>
        <p:spPr>
          <a:xfrm>
            <a:off x="0" y="4266033"/>
            <a:ext cx="2016942" cy="2591967"/>
          </a:xfrm>
          <a:prstGeom prst="rect">
            <a:avLst/>
          </a:prstGeom>
        </p:spPr>
      </p:pic>
      <p:pic>
        <p:nvPicPr>
          <p:cNvPr id="16" name="Afbeelding 15">
            <a:extLst>
              <a:ext uri="{FF2B5EF4-FFF2-40B4-BE49-F238E27FC236}">
                <a16:creationId xmlns:a16="http://schemas.microsoft.com/office/drawing/2014/main" id="{CB23E2B1-9F70-734E-9E11-05E1DEC92B95}"/>
              </a:ext>
            </a:extLst>
          </p:cNvPr>
          <p:cNvPicPr>
            <a:picLocks noChangeAspect="1"/>
          </p:cNvPicPr>
          <p:nvPr/>
        </p:nvPicPr>
        <p:blipFill>
          <a:blip r:embed="rId11"/>
          <a:stretch>
            <a:fillRect/>
          </a:stretch>
        </p:blipFill>
        <p:spPr>
          <a:xfrm>
            <a:off x="7660479" y="513890"/>
            <a:ext cx="2083031" cy="923925"/>
          </a:xfrm>
          <a:prstGeom prst="rect">
            <a:avLst/>
          </a:prstGeom>
          <a:ln w="25400">
            <a:solidFill>
              <a:srgbClr val="7030A0"/>
            </a:solidFill>
          </a:ln>
        </p:spPr>
      </p:pic>
    </p:spTree>
    <p:extLst>
      <p:ext uri="{BB962C8B-B14F-4D97-AF65-F5344CB8AC3E}">
        <p14:creationId xmlns:p14="http://schemas.microsoft.com/office/powerpoint/2010/main" val="383024283"/>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FC632E39-6D7B-7E47-BF23-1A10D77EB5C1}"/>
              </a:ext>
            </a:extLst>
          </p:cNvPr>
          <p:cNvSpPr>
            <a:spLocks noGrp="1"/>
          </p:cNvSpPr>
          <p:nvPr>
            <p:ph type="sldNum" sz="quarter" idx="11"/>
          </p:nvPr>
        </p:nvSpPr>
        <p:spPr/>
        <p:txBody>
          <a:bodyPr/>
          <a:lstStyle/>
          <a:p>
            <a:fld id="{189E3A5C-986B-47BE-8F96-3787467B82A8}" type="slidenum">
              <a:rPr lang="nl-BE" smtClean="0">
                <a:solidFill>
                  <a:prstClr val="white"/>
                </a:solidFill>
              </a:rPr>
              <a:pPr/>
              <a:t>42</a:t>
            </a:fld>
            <a:endParaRPr lang="nl-BE">
              <a:solidFill>
                <a:prstClr val="white"/>
              </a:solidFill>
            </a:endParaRPr>
          </a:p>
        </p:txBody>
      </p:sp>
      <p:sp>
        <p:nvSpPr>
          <p:cNvPr id="14" name="Zeshoek 13"/>
          <p:cNvSpPr/>
          <p:nvPr/>
        </p:nvSpPr>
        <p:spPr>
          <a:xfrm>
            <a:off x="341141" y="1895062"/>
            <a:ext cx="1207475" cy="977705"/>
          </a:xfrm>
          <a:prstGeom prst="hexagon">
            <a:avLst/>
          </a:prstGeom>
          <a:gradFill flip="none" rotWithShape="1">
            <a:gsLst>
              <a:gs pos="53000">
                <a:srgbClr val="FFC000"/>
              </a:gs>
              <a:gs pos="63000">
                <a:schemeClr val="accent2">
                  <a:lumMod val="75000"/>
                </a:schemeClr>
              </a:gs>
              <a:gs pos="57000">
                <a:srgbClr val="81C624"/>
              </a:gs>
              <a:gs pos="69000">
                <a:schemeClr val="bg1">
                  <a:lumMod val="85000"/>
                </a:schemeClr>
              </a:gs>
            </a:gsLst>
            <a:path path="circle">
              <a:fillToRect l="50000" t="50000" r="50000" b="50000"/>
            </a:path>
            <a:tileRect/>
          </a:gra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800">
                <a:solidFill>
                  <a:schemeClr val="bg1"/>
                </a:solidFill>
              </a:rPr>
              <a:t>Elektronica</a:t>
            </a:r>
          </a:p>
        </p:txBody>
      </p:sp>
      <p:sp>
        <p:nvSpPr>
          <p:cNvPr id="15" name="Zeshoek 14"/>
          <p:cNvSpPr/>
          <p:nvPr/>
        </p:nvSpPr>
        <p:spPr>
          <a:xfrm>
            <a:off x="343415" y="2879976"/>
            <a:ext cx="1207475" cy="977705"/>
          </a:xfrm>
          <a:prstGeom prst="hexagon">
            <a:avLst/>
          </a:prstGeom>
          <a:gradFill flip="none" rotWithShape="1">
            <a:gsLst>
              <a:gs pos="53000">
                <a:srgbClr val="FFC000"/>
              </a:gs>
              <a:gs pos="63000">
                <a:schemeClr val="accent2">
                  <a:lumMod val="75000"/>
                </a:schemeClr>
              </a:gs>
              <a:gs pos="57000">
                <a:srgbClr val="81C624"/>
              </a:gs>
              <a:gs pos="69000">
                <a:schemeClr val="bg1">
                  <a:lumMod val="85000"/>
                </a:schemeClr>
              </a:gs>
            </a:gsLst>
            <a:path path="circle">
              <a:fillToRect l="50000" t="50000" r="50000" b="50000"/>
            </a:path>
            <a:tileRect/>
          </a:gra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800">
                <a:solidFill>
                  <a:schemeClr val="bg1"/>
                </a:solidFill>
              </a:rPr>
              <a:t>Programmeer-bare sturingen</a:t>
            </a:r>
          </a:p>
        </p:txBody>
      </p:sp>
      <p:sp>
        <p:nvSpPr>
          <p:cNvPr id="22" name="Titel 2">
            <a:extLst>
              <a:ext uri="{FF2B5EF4-FFF2-40B4-BE49-F238E27FC236}">
                <a16:creationId xmlns:a16="http://schemas.microsoft.com/office/drawing/2014/main" id="{11B55B5F-9AA5-40F0-AF5D-4DC8B327DAAA}"/>
              </a:ext>
            </a:extLst>
          </p:cNvPr>
          <p:cNvSpPr>
            <a:spLocks noGrp="1"/>
          </p:cNvSpPr>
          <p:nvPr>
            <p:ph type="title"/>
          </p:nvPr>
        </p:nvSpPr>
        <p:spPr>
          <a:xfrm>
            <a:off x="1679510" y="274638"/>
            <a:ext cx="9902892" cy="1143000"/>
          </a:xfrm>
        </p:spPr>
        <p:txBody>
          <a:bodyPr>
            <a:normAutofit/>
          </a:bodyPr>
          <a:lstStyle/>
          <a:p>
            <a:r>
              <a:rPr lang="nl-NL" sz="2000"/>
              <a:t>Leerdoelen Elektrotechnieken </a:t>
            </a:r>
          </a:p>
        </p:txBody>
      </p:sp>
      <p:sp>
        <p:nvSpPr>
          <p:cNvPr id="23" name="Rechthoek: afgeronde hoeken 22">
            <a:extLst>
              <a:ext uri="{FF2B5EF4-FFF2-40B4-BE49-F238E27FC236}">
                <a16:creationId xmlns:a16="http://schemas.microsoft.com/office/drawing/2014/main" id="{82BC8296-0D75-4C14-9AAF-AEF7CCBF3DAE}"/>
              </a:ext>
            </a:extLst>
          </p:cNvPr>
          <p:cNvSpPr/>
          <p:nvPr/>
        </p:nvSpPr>
        <p:spPr>
          <a:xfrm>
            <a:off x="7861840" y="101247"/>
            <a:ext cx="961868" cy="24983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nl-NL" sz="1000"/>
              <a:t>LPD 30-45</a:t>
            </a:r>
          </a:p>
        </p:txBody>
      </p:sp>
      <p:pic>
        <p:nvPicPr>
          <p:cNvPr id="25" name="Afbeelding 24">
            <a:extLst>
              <a:ext uri="{FF2B5EF4-FFF2-40B4-BE49-F238E27FC236}">
                <a16:creationId xmlns:a16="http://schemas.microsoft.com/office/drawing/2014/main" id="{57366837-1203-4E6D-A047-79D91AD3E30C}"/>
              </a:ext>
            </a:extLst>
          </p:cNvPr>
          <p:cNvPicPr>
            <a:picLocks noChangeAspect="1"/>
          </p:cNvPicPr>
          <p:nvPr/>
        </p:nvPicPr>
        <p:blipFill>
          <a:blip r:embed="rId3"/>
          <a:stretch>
            <a:fillRect/>
          </a:stretch>
        </p:blipFill>
        <p:spPr>
          <a:xfrm>
            <a:off x="10040742" y="156911"/>
            <a:ext cx="2034716" cy="1312720"/>
          </a:xfrm>
          <a:prstGeom prst="rect">
            <a:avLst/>
          </a:prstGeom>
        </p:spPr>
      </p:pic>
      <p:pic>
        <p:nvPicPr>
          <p:cNvPr id="26" name="Afbeelding 25">
            <a:extLst>
              <a:ext uri="{FF2B5EF4-FFF2-40B4-BE49-F238E27FC236}">
                <a16:creationId xmlns:a16="http://schemas.microsoft.com/office/drawing/2014/main" id="{7E60FB73-8FC6-4589-85C4-E4479E9879C9}"/>
              </a:ext>
            </a:extLst>
          </p:cNvPr>
          <p:cNvPicPr>
            <a:picLocks noChangeAspect="1"/>
          </p:cNvPicPr>
          <p:nvPr/>
        </p:nvPicPr>
        <p:blipFill>
          <a:blip r:embed="rId4"/>
          <a:stretch>
            <a:fillRect/>
          </a:stretch>
        </p:blipFill>
        <p:spPr>
          <a:xfrm>
            <a:off x="11281221" y="1497329"/>
            <a:ext cx="764372" cy="627655"/>
          </a:xfrm>
          <a:prstGeom prst="rect">
            <a:avLst/>
          </a:prstGeom>
        </p:spPr>
      </p:pic>
      <p:pic>
        <p:nvPicPr>
          <p:cNvPr id="17" name="Afbeelding 16">
            <a:extLst>
              <a:ext uri="{FF2B5EF4-FFF2-40B4-BE49-F238E27FC236}">
                <a16:creationId xmlns:a16="http://schemas.microsoft.com/office/drawing/2014/main" id="{609423CA-57E4-F74F-832F-E928586020DE}"/>
              </a:ext>
            </a:extLst>
          </p:cNvPr>
          <p:cNvPicPr>
            <a:picLocks noChangeAspect="1"/>
          </p:cNvPicPr>
          <p:nvPr/>
        </p:nvPicPr>
        <p:blipFill>
          <a:blip r:embed="rId5"/>
          <a:stretch>
            <a:fillRect/>
          </a:stretch>
        </p:blipFill>
        <p:spPr>
          <a:xfrm>
            <a:off x="7660479" y="513890"/>
            <a:ext cx="2083031" cy="923925"/>
          </a:xfrm>
          <a:prstGeom prst="rect">
            <a:avLst/>
          </a:prstGeom>
          <a:ln w="25400">
            <a:solidFill>
              <a:srgbClr val="7030A0"/>
            </a:solidFill>
          </a:ln>
        </p:spPr>
      </p:pic>
      <p:pic>
        <p:nvPicPr>
          <p:cNvPr id="3" name="Afbeelding 2">
            <a:extLst>
              <a:ext uri="{FF2B5EF4-FFF2-40B4-BE49-F238E27FC236}">
                <a16:creationId xmlns:a16="http://schemas.microsoft.com/office/drawing/2014/main" id="{6B0555B6-F061-A946-9367-42F6DD507DCC}"/>
              </a:ext>
            </a:extLst>
          </p:cNvPr>
          <p:cNvPicPr>
            <a:picLocks noChangeAspect="1"/>
          </p:cNvPicPr>
          <p:nvPr/>
        </p:nvPicPr>
        <p:blipFill>
          <a:blip r:embed="rId6"/>
          <a:stretch>
            <a:fillRect/>
          </a:stretch>
        </p:blipFill>
        <p:spPr>
          <a:xfrm>
            <a:off x="1671236" y="1082147"/>
            <a:ext cx="4266229" cy="1143000"/>
          </a:xfrm>
          <a:prstGeom prst="rect">
            <a:avLst/>
          </a:prstGeom>
        </p:spPr>
      </p:pic>
      <p:sp>
        <p:nvSpPr>
          <p:cNvPr id="13" name="Rechthoek: afgeronde hoeken 22">
            <a:extLst>
              <a:ext uri="{FF2B5EF4-FFF2-40B4-BE49-F238E27FC236}">
                <a16:creationId xmlns:a16="http://schemas.microsoft.com/office/drawing/2014/main" id="{3781950C-4344-A540-98E4-EFEB0527DEFF}"/>
              </a:ext>
            </a:extLst>
          </p:cNvPr>
          <p:cNvSpPr/>
          <p:nvPr/>
        </p:nvSpPr>
        <p:spPr>
          <a:xfrm>
            <a:off x="1863309" y="2316405"/>
            <a:ext cx="4232691" cy="35226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nl-NL" sz="1000"/>
              <a:t>Leerlijn vanuit 1e graad: grafisch -&gt; tekstueel programmeren</a:t>
            </a:r>
          </a:p>
        </p:txBody>
      </p:sp>
      <p:pic>
        <p:nvPicPr>
          <p:cNvPr id="1026" name="Picture 2" descr="Siemens LOGO PLC programmeren - Forum - Circuits Online">
            <a:extLst>
              <a:ext uri="{FF2B5EF4-FFF2-40B4-BE49-F238E27FC236}">
                <a16:creationId xmlns:a16="http://schemas.microsoft.com/office/drawing/2014/main" id="{99E019E7-9224-E94E-9626-A8BE4ED245B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015813" y="2668670"/>
            <a:ext cx="3262326" cy="184321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Arduino | Switching ON/OFF appliances using IR Remote | Tinkercad">
            <a:extLst>
              <a:ext uri="{FF2B5EF4-FFF2-40B4-BE49-F238E27FC236}">
                <a16:creationId xmlns:a16="http://schemas.microsoft.com/office/drawing/2014/main" id="{59F1FFB5-B321-604F-BF1B-2C67EEB7A5E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624205" y="4610100"/>
            <a:ext cx="3606800" cy="2247900"/>
          </a:xfrm>
          <a:prstGeom prst="rect">
            <a:avLst/>
          </a:prstGeom>
          <a:noFill/>
          <a:extLst>
            <a:ext uri="{909E8E84-426E-40DD-AFC4-6F175D3DCCD1}">
              <a14:hiddenFill xmlns:a14="http://schemas.microsoft.com/office/drawing/2010/main">
                <a:solidFill>
                  <a:srgbClr val="FFFFFF"/>
                </a:solidFill>
              </a14:hiddenFill>
            </a:ext>
          </a:extLst>
        </p:spPr>
      </p:pic>
      <p:sp>
        <p:nvSpPr>
          <p:cNvPr id="18" name="Rechthoek: afgeronde hoeken 22">
            <a:extLst>
              <a:ext uri="{FF2B5EF4-FFF2-40B4-BE49-F238E27FC236}">
                <a16:creationId xmlns:a16="http://schemas.microsoft.com/office/drawing/2014/main" id="{030D798F-4015-084B-A74B-46651B938563}"/>
              </a:ext>
            </a:extLst>
          </p:cNvPr>
          <p:cNvSpPr/>
          <p:nvPr/>
        </p:nvSpPr>
        <p:spPr>
          <a:xfrm>
            <a:off x="7503221" y="4303192"/>
            <a:ext cx="1320487" cy="46798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nl-NL" sz="1000"/>
              <a:t>Online programmeren</a:t>
            </a:r>
          </a:p>
        </p:txBody>
      </p:sp>
      <p:pic>
        <p:nvPicPr>
          <p:cNvPr id="1034" name="Picture 10" descr="Sensors and Actuators of the IoT | Novatec">
            <a:extLst>
              <a:ext uri="{FF2B5EF4-FFF2-40B4-BE49-F238E27FC236}">
                <a16:creationId xmlns:a16="http://schemas.microsoft.com/office/drawing/2014/main" id="{0F9648CB-FA7C-5E4D-9E38-5F20BBE30F6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228775" y="3747726"/>
            <a:ext cx="2963225" cy="1058859"/>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6" descr="TRAFFIC LIGHT - Mathtec">
            <a:extLst>
              <a:ext uri="{FF2B5EF4-FFF2-40B4-BE49-F238E27FC236}">
                <a16:creationId xmlns:a16="http://schemas.microsoft.com/office/drawing/2014/main" id="{1B515352-73EC-4040-9EA6-2293042DA2B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532887" y="1895062"/>
            <a:ext cx="4011655" cy="1564433"/>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Qu'est-ce que l'Industrie 4.0 ? | IoT Industriel Blog">
            <a:extLst>
              <a:ext uri="{FF2B5EF4-FFF2-40B4-BE49-F238E27FC236}">
                <a16:creationId xmlns:a16="http://schemas.microsoft.com/office/drawing/2014/main" id="{F10D74FE-A630-D746-9E24-ECEB43C2DA1C}"/>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0" y="5143501"/>
            <a:ext cx="3047998" cy="1714500"/>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In-depth: Create A Simple ESP8266 NodeMCU Web Server In Arduino IDE">
            <a:extLst>
              <a:ext uri="{FF2B5EF4-FFF2-40B4-BE49-F238E27FC236}">
                <a16:creationId xmlns:a16="http://schemas.microsoft.com/office/drawing/2014/main" id="{BED67E9F-A716-AD4B-BD17-E3F0FAC81F3E}"/>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450151" y="4699000"/>
            <a:ext cx="3771900" cy="215900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Hoe kies je een robotmaaier? - Coolblue - Voor 23.59u, morgen in huis">
            <a:extLst>
              <a:ext uri="{FF2B5EF4-FFF2-40B4-BE49-F238E27FC236}">
                <a16:creationId xmlns:a16="http://schemas.microsoft.com/office/drawing/2014/main" id="{74FA0603-05A2-D840-BDD6-066F1427C8FE}"/>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441355" y="3243896"/>
            <a:ext cx="1898650" cy="1066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4653584"/>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FC632E39-6D7B-7E47-BF23-1A10D77EB5C1}"/>
              </a:ext>
            </a:extLst>
          </p:cNvPr>
          <p:cNvSpPr>
            <a:spLocks noGrp="1"/>
          </p:cNvSpPr>
          <p:nvPr>
            <p:ph type="sldNum" sz="quarter" idx="11"/>
          </p:nvPr>
        </p:nvSpPr>
        <p:spPr/>
        <p:txBody>
          <a:bodyPr/>
          <a:lstStyle/>
          <a:p>
            <a:fld id="{189E3A5C-986B-47BE-8F96-3787467B82A8}" type="slidenum">
              <a:rPr lang="nl-BE" smtClean="0">
                <a:solidFill>
                  <a:prstClr val="white"/>
                </a:solidFill>
              </a:rPr>
              <a:pPr/>
              <a:t>43</a:t>
            </a:fld>
            <a:endParaRPr lang="nl-BE">
              <a:solidFill>
                <a:prstClr val="white"/>
              </a:solidFill>
            </a:endParaRPr>
          </a:p>
        </p:txBody>
      </p:sp>
      <p:sp>
        <p:nvSpPr>
          <p:cNvPr id="23" name="Titel 2">
            <a:extLst>
              <a:ext uri="{FF2B5EF4-FFF2-40B4-BE49-F238E27FC236}">
                <a16:creationId xmlns:a16="http://schemas.microsoft.com/office/drawing/2014/main" id="{1AB41D9B-F62E-478B-A6AD-C7DF56E8EEE9}"/>
              </a:ext>
            </a:extLst>
          </p:cNvPr>
          <p:cNvSpPr>
            <a:spLocks noGrp="1"/>
          </p:cNvSpPr>
          <p:nvPr>
            <p:ph type="title"/>
          </p:nvPr>
        </p:nvSpPr>
        <p:spPr>
          <a:xfrm>
            <a:off x="1679510" y="274638"/>
            <a:ext cx="9902892" cy="1143000"/>
          </a:xfrm>
        </p:spPr>
        <p:txBody>
          <a:bodyPr>
            <a:normAutofit/>
          </a:bodyPr>
          <a:lstStyle/>
          <a:p>
            <a:r>
              <a:rPr lang="nl-NL" sz="2000"/>
              <a:t>Leerdoelen Elektrotechnieken </a:t>
            </a:r>
          </a:p>
        </p:txBody>
      </p:sp>
      <p:sp>
        <p:nvSpPr>
          <p:cNvPr id="24" name="Rechthoek: afgeronde hoeken 23">
            <a:extLst>
              <a:ext uri="{FF2B5EF4-FFF2-40B4-BE49-F238E27FC236}">
                <a16:creationId xmlns:a16="http://schemas.microsoft.com/office/drawing/2014/main" id="{13C664C3-424A-44E3-98F2-2BEDDD597FF7}"/>
              </a:ext>
            </a:extLst>
          </p:cNvPr>
          <p:cNvSpPr/>
          <p:nvPr/>
        </p:nvSpPr>
        <p:spPr>
          <a:xfrm>
            <a:off x="7861840" y="101247"/>
            <a:ext cx="961868" cy="24983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nl-NL" sz="1000"/>
              <a:t>LPD 30-45</a:t>
            </a:r>
          </a:p>
        </p:txBody>
      </p:sp>
      <p:pic>
        <p:nvPicPr>
          <p:cNvPr id="26" name="Afbeelding 25">
            <a:extLst>
              <a:ext uri="{FF2B5EF4-FFF2-40B4-BE49-F238E27FC236}">
                <a16:creationId xmlns:a16="http://schemas.microsoft.com/office/drawing/2014/main" id="{24B64DF9-D89D-4EEC-A85C-416124C18985}"/>
              </a:ext>
            </a:extLst>
          </p:cNvPr>
          <p:cNvPicPr>
            <a:picLocks noChangeAspect="1"/>
          </p:cNvPicPr>
          <p:nvPr/>
        </p:nvPicPr>
        <p:blipFill>
          <a:blip r:embed="rId3"/>
          <a:stretch>
            <a:fillRect/>
          </a:stretch>
        </p:blipFill>
        <p:spPr>
          <a:xfrm>
            <a:off x="10040742" y="156911"/>
            <a:ext cx="2034716" cy="1312720"/>
          </a:xfrm>
          <a:prstGeom prst="rect">
            <a:avLst/>
          </a:prstGeom>
        </p:spPr>
      </p:pic>
      <p:pic>
        <p:nvPicPr>
          <p:cNvPr id="27" name="Afbeelding 26">
            <a:extLst>
              <a:ext uri="{FF2B5EF4-FFF2-40B4-BE49-F238E27FC236}">
                <a16:creationId xmlns:a16="http://schemas.microsoft.com/office/drawing/2014/main" id="{3272E423-E5A2-43FA-820C-F92768A57B52}"/>
              </a:ext>
            </a:extLst>
          </p:cNvPr>
          <p:cNvPicPr>
            <a:picLocks noChangeAspect="1"/>
          </p:cNvPicPr>
          <p:nvPr/>
        </p:nvPicPr>
        <p:blipFill>
          <a:blip r:embed="rId4"/>
          <a:stretch>
            <a:fillRect/>
          </a:stretch>
        </p:blipFill>
        <p:spPr>
          <a:xfrm>
            <a:off x="11281221" y="1497329"/>
            <a:ext cx="764372" cy="627655"/>
          </a:xfrm>
          <a:prstGeom prst="rect">
            <a:avLst/>
          </a:prstGeom>
        </p:spPr>
      </p:pic>
      <p:pic>
        <p:nvPicPr>
          <p:cNvPr id="28" name="Afbeelding 27">
            <a:extLst>
              <a:ext uri="{FF2B5EF4-FFF2-40B4-BE49-F238E27FC236}">
                <a16:creationId xmlns:a16="http://schemas.microsoft.com/office/drawing/2014/main" id="{DA632F1F-5F09-4B22-80AD-2D5F7D12DEF7}"/>
              </a:ext>
            </a:extLst>
          </p:cNvPr>
          <p:cNvPicPr>
            <a:picLocks noChangeAspect="1"/>
          </p:cNvPicPr>
          <p:nvPr/>
        </p:nvPicPr>
        <p:blipFill>
          <a:blip r:embed="rId4"/>
          <a:stretch>
            <a:fillRect/>
          </a:stretch>
        </p:blipFill>
        <p:spPr>
          <a:xfrm>
            <a:off x="324674" y="1850740"/>
            <a:ext cx="1179921" cy="1034526"/>
          </a:xfrm>
          <a:prstGeom prst="rect">
            <a:avLst/>
          </a:prstGeom>
        </p:spPr>
      </p:pic>
      <p:pic>
        <p:nvPicPr>
          <p:cNvPr id="32" name="Afbeelding 31">
            <a:extLst>
              <a:ext uri="{FF2B5EF4-FFF2-40B4-BE49-F238E27FC236}">
                <a16:creationId xmlns:a16="http://schemas.microsoft.com/office/drawing/2014/main" id="{30B9141C-8617-4307-BCF3-0A3291294852}"/>
              </a:ext>
            </a:extLst>
          </p:cNvPr>
          <p:cNvPicPr>
            <a:picLocks noChangeAspect="1"/>
          </p:cNvPicPr>
          <p:nvPr/>
        </p:nvPicPr>
        <p:blipFill>
          <a:blip r:embed="rId5"/>
          <a:stretch>
            <a:fillRect/>
          </a:stretch>
        </p:blipFill>
        <p:spPr>
          <a:xfrm>
            <a:off x="1704112" y="1672553"/>
            <a:ext cx="2917589" cy="1668742"/>
          </a:xfrm>
          <a:prstGeom prst="rect">
            <a:avLst/>
          </a:prstGeom>
        </p:spPr>
      </p:pic>
      <p:pic>
        <p:nvPicPr>
          <p:cNvPr id="37" name="Afbeelding 36">
            <a:extLst>
              <a:ext uri="{FF2B5EF4-FFF2-40B4-BE49-F238E27FC236}">
                <a16:creationId xmlns:a16="http://schemas.microsoft.com/office/drawing/2014/main" id="{8CD6284B-A0C3-4101-B501-B3447B3624E6}"/>
              </a:ext>
            </a:extLst>
          </p:cNvPr>
          <p:cNvPicPr>
            <a:picLocks noChangeAspect="1"/>
          </p:cNvPicPr>
          <p:nvPr/>
        </p:nvPicPr>
        <p:blipFill>
          <a:blip r:embed="rId6"/>
          <a:stretch>
            <a:fillRect/>
          </a:stretch>
        </p:blipFill>
        <p:spPr>
          <a:xfrm>
            <a:off x="8303932" y="1651827"/>
            <a:ext cx="2749508" cy="1823080"/>
          </a:xfrm>
          <a:prstGeom prst="rect">
            <a:avLst/>
          </a:prstGeom>
        </p:spPr>
      </p:pic>
      <p:pic>
        <p:nvPicPr>
          <p:cNvPr id="39" name="Afbeelding 38">
            <a:extLst>
              <a:ext uri="{FF2B5EF4-FFF2-40B4-BE49-F238E27FC236}">
                <a16:creationId xmlns:a16="http://schemas.microsoft.com/office/drawing/2014/main" id="{E865A09C-EB7B-4179-B0BF-AA214ADC9D5C}"/>
              </a:ext>
            </a:extLst>
          </p:cNvPr>
          <p:cNvPicPr>
            <a:picLocks noChangeAspect="1"/>
          </p:cNvPicPr>
          <p:nvPr/>
        </p:nvPicPr>
        <p:blipFill>
          <a:blip r:embed="rId7"/>
          <a:stretch>
            <a:fillRect/>
          </a:stretch>
        </p:blipFill>
        <p:spPr>
          <a:xfrm>
            <a:off x="8474920" y="3516022"/>
            <a:ext cx="2991748" cy="2883983"/>
          </a:xfrm>
          <a:prstGeom prst="rect">
            <a:avLst/>
          </a:prstGeom>
        </p:spPr>
      </p:pic>
      <p:pic>
        <p:nvPicPr>
          <p:cNvPr id="16" name="Afbeelding 15">
            <a:extLst>
              <a:ext uri="{FF2B5EF4-FFF2-40B4-BE49-F238E27FC236}">
                <a16:creationId xmlns:a16="http://schemas.microsoft.com/office/drawing/2014/main" id="{A4A30408-A631-7040-83DB-D54521B40973}"/>
              </a:ext>
            </a:extLst>
          </p:cNvPr>
          <p:cNvPicPr>
            <a:picLocks noChangeAspect="1"/>
          </p:cNvPicPr>
          <p:nvPr/>
        </p:nvPicPr>
        <p:blipFill>
          <a:blip r:embed="rId8"/>
          <a:stretch>
            <a:fillRect/>
          </a:stretch>
        </p:blipFill>
        <p:spPr>
          <a:xfrm>
            <a:off x="7660479" y="513890"/>
            <a:ext cx="2083031" cy="923925"/>
          </a:xfrm>
          <a:prstGeom prst="rect">
            <a:avLst/>
          </a:prstGeom>
          <a:ln w="25400">
            <a:solidFill>
              <a:srgbClr val="7030A0"/>
            </a:solidFill>
          </a:ln>
        </p:spPr>
      </p:pic>
      <p:pic>
        <p:nvPicPr>
          <p:cNvPr id="4" name="Afbeelding 3">
            <a:extLst>
              <a:ext uri="{FF2B5EF4-FFF2-40B4-BE49-F238E27FC236}">
                <a16:creationId xmlns:a16="http://schemas.microsoft.com/office/drawing/2014/main" id="{D1568A4C-45CE-3141-A482-0E2AC694F017}"/>
              </a:ext>
            </a:extLst>
          </p:cNvPr>
          <p:cNvPicPr>
            <a:picLocks noChangeAspect="1"/>
          </p:cNvPicPr>
          <p:nvPr/>
        </p:nvPicPr>
        <p:blipFill>
          <a:blip r:embed="rId9"/>
          <a:stretch>
            <a:fillRect/>
          </a:stretch>
        </p:blipFill>
        <p:spPr>
          <a:xfrm>
            <a:off x="1704111" y="1123463"/>
            <a:ext cx="5659135" cy="435834"/>
          </a:xfrm>
          <a:prstGeom prst="rect">
            <a:avLst/>
          </a:prstGeom>
        </p:spPr>
      </p:pic>
      <p:sp>
        <p:nvSpPr>
          <p:cNvPr id="17" name="Ovaal 16">
            <a:extLst>
              <a:ext uri="{FF2B5EF4-FFF2-40B4-BE49-F238E27FC236}">
                <a16:creationId xmlns:a16="http://schemas.microsoft.com/office/drawing/2014/main" id="{E98DE917-B689-4E44-A33C-5A994419F9A4}"/>
              </a:ext>
            </a:extLst>
          </p:cNvPr>
          <p:cNvSpPr/>
          <p:nvPr/>
        </p:nvSpPr>
        <p:spPr>
          <a:xfrm>
            <a:off x="2880978" y="1157607"/>
            <a:ext cx="764372" cy="401690"/>
          </a:xfrm>
          <a:prstGeom prst="ellipse">
            <a:avLst/>
          </a:prstGeom>
          <a:noFill/>
          <a:ln>
            <a:solidFill>
              <a:srgbClr val="BF18B3"/>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nl-BE"/>
          </a:p>
        </p:txBody>
      </p:sp>
      <p:pic>
        <p:nvPicPr>
          <p:cNvPr id="6146" name="Picture 2" descr="DE TRANSPORTBAND GIP SVEN VOSSEN 6EM - PDF Gratis download">
            <a:extLst>
              <a:ext uri="{FF2B5EF4-FFF2-40B4-BE49-F238E27FC236}">
                <a16:creationId xmlns:a16="http://schemas.microsoft.com/office/drawing/2014/main" id="{32B6B14B-EE8F-B648-A239-72C3268F1C8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46834" y="4532565"/>
            <a:ext cx="2564794" cy="1669884"/>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Vulmachine Fillstar LXf">
            <a:extLst>
              <a:ext uri="{FF2B5EF4-FFF2-40B4-BE49-F238E27FC236}">
                <a16:creationId xmlns:a16="http://schemas.microsoft.com/office/drawing/2014/main" id="{05E05E05-4E9E-0C45-B214-8E3657F4EB33}"/>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181306" y="2885266"/>
            <a:ext cx="3829388" cy="21444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9568791"/>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FC632E39-6D7B-7E47-BF23-1A10D77EB5C1}"/>
              </a:ext>
            </a:extLst>
          </p:cNvPr>
          <p:cNvSpPr>
            <a:spLocks noGrp="1"/>
          </p:cNvSpPr>
          <p:nvPr>
            <p:ph type="sldNum" sz="quarter" idx="11"/>
          </p:nvPr>
        </p:nvSpPr>
        <p:spPr/>
        <p:txBody>
          <a:bodyPr/>
          <a:lstStyle/>
          <a:p>
            <a:fld id="{189E3A5C-986B-47BE-8F96-3787467B82A8}" type="slidenum">
              <a:rPr lang="nl-BE" smtClean="0">
                <a:solidFill>
                  <a:prstClr val="white"/>
                </a:solidFill>
              </a:rPr>
              <a:pPr/>
              <a:t>44</a:t>
            </a:fld>
            <a:endParaRPr lang="nl-BE">
              <a:solidFill>
                <a:prstClr val="white"/>
              </a:solidFill>
            </a:endParaRPr>
          </a:p>
        </p:txBody>
      </p:sp>
      <p:sp>
        <p:nvSpPr>
          <p:cNvPr id="24" name="Zeshoek 23"/>
          <p:cNvSpPr/>
          <p:nvPr/>
        </p:nvSpPr>
        <p:spPr>
          <a:xfrm>
            <a:off x="389843" y="1881253"/>
            <a:ext cx="1207475" cy="977705"/>
          </a:xfrm>
          <a:prstGeom prst="hexagon">
            <a:avLst/>
          </a:prstGeom>
          <a:gradFill flip="none" rotWithShape="1">
            <a:gsLst>
              <a:gs pos="19000">
                <a:schemeClr val="tx2">
                  <a:lumMod val="60000"/>
                  <a:lumOff val="40000"/>
                </a:schemeClr>
              </a:gs>
              <a:gs pos="61000">
                <a:schemeClr val="accent5">
                  <a:lumMod val="75000"/>
                </a:schemeClr>
              </a:gs>
              <a:gs pos="45000">
                <a:srgbClr val="81C624">
                  <a:lumMod val="98000"/>
                </a:srgbClr>
              </a:gs>
              <a:gs pos="69000">
                <a:schemeClr val="bg1">
                  <a:lumMod val="85000"/>
                </a:schemeClr>
              </a:gs>
            </a:gsLst>
            <a:path path="circle">
              <a:fillToRect l="50000" t="50000" r="50000" b="50000"/>
            </a:path>
            <a:tileRect/>
          </a:gra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800">
                <a:solidFill>
                  <a:schemeClr val="bg1"/>
                </a:solidFill>
              </a:rPr>
              <a:t>Montage Demontage</a:t>
            </a:r>
          </a:p>
        </p:txBody>
      </p:sp>
      <p:pic>
        <p:nvPicPr>
          <p:cNvPr id="15" name="Afbeelding 14"/>
          <p:cNvPicPr>
            <a:picLocks noChangeAspect="1"/>
          </p:cNvPicPr>
          <p:nvPr/>
        </p:nvPicPr>
        <p:blipFill>
          <a:blip r:embed="rId3"/>
          <a:stretch>
            <a:fillRect/>
          </a:stretch>
        </p:blipFill>
        <p:spPr>
          <a:xfrm>
            <a:off x="5229200" y="4636622"/>
            <a:ext cx="2420137" cy="1730207"/>
          </a:xfrm>
          <a:prstGeom prst="rect">
            <a:avLst/>
          </a:prstGeom>
        </p:spPr>
      </p:pic>
      <p:sp>
        <p:nvSpPr>
          <p:cNvPr id="21" name="Titel 2">
            <a:extLst>
              <a:ext uri="{FF2B5EF4-FFF2-40B4-BE49-F238E27FC236}">
                <a16:creationId xmlns:a16="http://schemas.microsoft.com/office/drawing/2014/main" id="{387255AB-96CB-4B7B-A2DA-EDF648985D53}"/>
              </a:ext>
            </a:extLst>
          </p:cNvPr>
          <p:cNvSpPr>
            <a:spLocks noGrp="1"/>
          </p:cNvSpPr>
          <p:nvPr>
            <p:ph type="title"/>
          </p:nvPr>
        </p:nvSpPr>
        <p:spPr>
          <a:xfrm>
            <a:off x="1679510" y="274638"/>
            <a:ext cx="9902892" cy="1143000"/>
          </a:xfrm>
        </p:spPr>
        <p:txBody>
          <a:bodyPr>
            <a:normAutofit/>
          </a:bodyPr>
          <a:lstStyle/>
          <a:p>
            <a:r>
              <a:rPr lang="nl-NL" sz="2000"/>
              <a:t>Leerdoelen Elektrotechnieken </a:t>
            </a:r>
          </a:p>
        </p:txBody>
      </p:sp>
      <p:sp>
        <p:nvSpPr>
          <p:cNvPr id="22" name="Rechthoek: afgeronde hoeken 21">
            <a:extLst>
              <a:ext uri="{FF2B5EF4-FFF2-40B4-BE49-F238E27FC236}">
                <a16:creationId xmlns:a16="http://schemas.microsoft.com/office/drawing/2014/main" id="{3F778BF8-80DF-4E41-994E-771B81A02F06}"/>
              </a:ext>
            </a:extLst>
          </p:cNvPr>
          <p:cNvSpPr/>
          <p:nvPr/>
        </p:nvSpPr>
        <p:spPr>
          <a:xfrm>
            <a:off x="7861840" y="101247"/>
            <a:ext cx="961868" cy="24983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nl-NL" sz="1000"/>
              <a:t>LPD 30-45</a:t>
            </a:r>
          </a:p>
        </p:txBody>
      </p:sp>
      <p:pic>
        <p:nvPicPr>
          <p:cNvPr id="25" name="Afbeelding 24">
            <a:extLst>
              <a:ext uri="{FF2B5EF4-FFF2-40B4-BE49-F238E27FC236}">
                <a16:creationId xmlns:a16="http://schemas.microsoft.com/office/drawing/2014/main" id="{2C940B08-6EB3-43D1-9240-C83D3BDB87EA}"/>
              </a:ext>
            </a:extLst>
          </p:cNvPr>
          <p:cNvPicPr>
            <a:picLocks noChangeAspect="1"/>
          </p:cNvPicPr>
          <p:nvPr/>
        </p:nvPicPr>
        <p:blipFill>
          <a:blip r:embed="rId4"/>
          <a:stretch>
            <a:fillRect/>
          </a:stretch>
        </p:blipFill>
        <p:spPr>
          <a:xfrm>
            <a:off x="10040742" y="156911"/>
            <a:ext cx="2034716" cy="1312720"/>
          </a:xfrm>
          <a:prstGeom prst="rect">
            <a:avLst/>
          </a:prstGeom>
        </p:spPr>
      </p:pic>
      <p:pic>
        <p:nvPicPr>
          <p:cNvPr id="26" name="Afbeelding 25">
            <a:extLst>
              <a:ext uri="{FF2B5EF4-FFF2-40B4-BE49-F238E27FC236}">
                <a16:creationId xmlns:a16="http://schemas.microsoft.com/office/drawing/2014/main" id="{29CADC4F-C744-4613-A81D-A73A46C26C71}"/>
              </a:ext>
            </a:extLst>
          </p:cNvPr>
          <p:cNvPicPr>
            <a:picLocks noChangeAspect="1"/>
          </p:cNvPicPr>
          <p:nvPr/>
        </p:nvPicPr>
        <p:blipFill>
          <a:blip r:embed="rId5"/>
          <a:stretch>
            <a:fillRect/>
          </a:stretch>
        </p:blipFill>
        <p:spPr>
          <a:xfrm>
            <a:off x="11281221" y="1497329"/>
            <a:ext cx="764372" cy="627655"/>
          </a:xfrm>
          <a:prstGeom prst="rect">
            <a:avLst/>
          </a:prstGeom>
        </p:spPr>
      </p:pic>
      <p:pic>
        <p:nvPicPr>
          <p:cNvPr id="9" name="Afbeelding 8">
            <a:extLst>
              <a:ext uri="{FF2B5EF4-FFF2-40B4-BE49-F238E27FC236}">
                <a16:creationId xmlns:a16="http://schemas.microsoft.com/office/drawing/2014/main" id="{1E341BBE-907F-7145-9496-F9C73AFDDB14}"/>
              </a:ext>
            </a:extLst>
          </p:cNvPr>
          <p:cNvPicPr>
            <a:picLocks noChangeAspect="1"/>
          </p:cNvPicPr>
          <p:nvPr/>
        </p:nvPicPr>
        <p:blipFill>
          <a:blip r:embed="rId6"/>
          <a:stretch>
            <a:fillRect/>
          </a:stretch>
        </p:blipFill>
        <p:spPr>
          <a:xfrm>
            <a:off x="1720189" y="1126730"/>
            <a:ext cx="7074562" cy="453713"/>
          </a:xfrm>
          <a:prstGeom prst="rect">
            <a:avLst/>
          </a:prstGeom>
        </p:spPr>
      </p:pic>
      <p:pic>
        <p:nvPicPr>
          <p:cNvPr id="15362" name="Picture 2" descr="Vrij ademen bij het solderen? Bouw een afzuiginstallatie! - Mancave">
            <a:extLst>
              <a:ext uri="{FF2B5EF4-FFF2-40B4-BE49-F238E27FC236}">
                <a16:creationId xmlns:a16="http://schemas.microsoft.com/office/drawing/2014/main" id="{1C4E502F-FF0C-FF43-93DA-4E32B190B3C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03628" y="2335650"/>
            <a:ext cx="2662129" cy="1490792"/>
          </a:xfrm>
          <a:prstGeom prst="rect">
            <a:avLst/>
          </a:prstGeom>
          <a:noFill/>
          <a:extLst>
            <a:ext uri="{909E8E84-426E-40DD-AFC4-6F175D3DCCD1}">
              <a14:hiddenFill xmlns:a14="http://schemas.microsoft.com/office/drawing/2010/main">
                <a:solidFill>
                  <a:srgbClr val="FFFFFF"/>
                </a:solidFill>
              </a14:hiddenFill>
            </a:ext>
          </a:extLst>
        </p:spPr>
      </p:pic>
      <p:pic>
        <p:nvPicPr>
          <p:cNvPr id="15366" name="Picture 6" descr="Bevestigingstechniek | Contimeta">
            <a:extLst>
              <a:ext uri="{FF2B5EF4-FFF2-40B4-BE49-F238E27FC236}">
                <a16:creationId xmlns:a16="http://schemas.microsoft.com/office/drawing/2014/main" id="{976B8066-0F74-174A-A85E-CB01FC8DBEC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322179" y="5473502"/>
            <a:ext cx="2298674" cy="957780"/>
          </a:xfrm>
          <a:prstGeom prst="rect">
            <a:avLst/>
          </a:prstGeom>
          <a:noFill/>
          <a:extLst>
            <a:ext uri="{909E8E84-426E-40DD-AFC4-6F175D3DCCD1}">
              <a14:hiddenFill xmlns:a14="http://schemas.microsoft.com/office/drawing/2010/main">
                <a:solidFill>
                  <a:srgbClr val="FFFFFF"/>
                </a:solidFill>
              </a14:hiddenFill>
            </a:ext>
          </a:extLst>
        </p:spPr>
      </p:pic>
      <p:sp>
        <p:nvSpPr>
          <p:cNvPr id="18" name="Rechthoek: afgeronde hoeken 10">
            <a:extLst>
              <a:ext uri="{FF2B5EF4-FFF2-40B4-BE49-F238E27FC236}">
                <a16:creationId xmlns:a16="http://schemas.microsoft.com/office/drawing/2014/main" id="{0176FFEC-7C7D-024A-A3B8-FB30AC09A71D}"/>
              </a:ext>
            </a:extLst>
          </p:cNvPr>
          <p:cNvSpPr/>
          <p:nvPr/>
        </p:nvSpPr>
        <p:spPr>
          <a:xfrm>
            <a:off x="7634722" y="4585773"/>
            <a:ext cx="4440736" cy="71627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nl-BE" sz="1200"/>
              <a:t>Een mechanische montage combineren met een elektrische uitrusting (verlichting …)</a:t>
            </a:r>
          </a:p>
        </p:txBody>
      </p:sp>
      <p:pic>
        <p:nvPicPr>
          <p:cNvPr id="1026" name="Picture 2" descr="Kabelgoten Kabelbanen">
            <a:extLst>
              <a:ext uri="{FF2B5EF4-FFF2-40B4-BE49-F238E27FC236}">
                <a16:creationId xmlns:a16="http://schemas.microsoft.com/office/drawing/2014/main" id="{B5A76D83-7A79-4445-80E6-381C7E58DC9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907302" y="1489346"/>
            <a:ext cx="3175000" cy="25654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oe kan je zelf je zekeringskast aansluiten - YouTube">
            <a:extLst>
              <a:ext uri="{FF2B5EF4-FFF2-40B4-BE49-F238E27FC236}">
                <a16:creationId xmlns:a16="http://schemas.microsoft.com/office/drawing/2014/main" id="{CD741C8A-B172-314D-8E91-C442891AC48F}"/>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382000" y="2270957"/>
            <a:ext cx="3810000" cy="21336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Wat is een Patchkast ? - Megasnel">
            <a:extLst>
              <a:ext uri="{FF2B5EF4-FFF2-40B4-BE49-F238E27FC236}">
                <a16:creationId xmlns:a16="http://schemas.microsoft.com/office/drawing/2014/main" id="{D756E77D-35D9-9046-9687-5A8CB28636F8}"/>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80075" y="4270400"/>
            <a:ext cx="3759200" cy="2159000"/>
          </a:xfrm>
          <a:prstGeom prst="rect">
            <a:avLst/>
          </a:prstGeom>
          <a:noFill/>
          <a:extLst>
            <a:ext uri="{909E8E84-426E-40DD-AFC4-6F175D3DCCD1}">
              <a14:hiddenFill xmlns:a14="http://schemas.microsoft.com/office/drawing/2010/main">
                <a:solidFill>
                  <a:srgbClr val="FFFFFF"/>
                </a:solidFill>
              </a14:hiddenFill>
            </a:ext>
          </a:extLst>
        </p:spPr>
      </p:pic>
      <p:pic>
        <p:nvPicPr>
          <p:cNvPr id="8" name="Afbeelding 7">
            <a:extLst>
              <a:ext uri="{FF2B5EF4-FFF2-40B4-BE49-F238E27FC236}">
                <a16:creationId xmlns:a16="http://schemas.microsoft.com/office/drawing/2014/main" id="{00C12B0F-09AB-5C48-95A6-169B199F8FA7}"/>
              </a:ext>
            </a:extLst>
          </p:cNvPr>
          <p:cNvPicPr>
            <a:picLocks noChangeAspect="1"/>
          </p:cNvPicPr>
          <p:nvPr/>
        </p:nvPicPr>
        <p:blipFill>
          <a:blip r:embed="rId12"/>
          <a:stretch>
            <a:fillRect/>
          </a:stretch>
        </p:blipFill>
        <p:spPr>
          <a:xfrm>
            <a:off x="1730848" y="1460773"/>
            <a:ext cx="6987970" cy="448159"/>
          </a:xfrm>
          <a:prstGeom prst="rect">
            <a:avLst/>
          </a:prstGeom>
        </p:spPr>
      </p:pic>
      <p:pic>
        <p:nvPicPr>
          <p:cNvPr id="19" name="Afbeelding 18">
            <a:extLst>
              <a:ext uri="{FF2B5EF4-FFF2-40B4-BE49-F238E27FC236}">
                <a16:creationId xmlns:a16="http://schemas.microsoft.com/office/drawing/2014/main" id="{E0A9E28A-4155-1B43-B5ED-CE3012ECAEA1}"/>
              </a:ext>
            </a:extLst>
          </p:cNvPr>
          <p:cNvPicPr>
            <a:picLocks noChangeAspect="1"/>
          </p:cNvPicPr>
          <p:nvPr/>
        </p:nvPicPr>
        <p:blipFill>
          <a:blip r:embed="rId13"/>
          <a:stretch>
            <a:fillRect/>
          </a:stretch>
        </p:blipFill>
        <p:spPr>
          <a:xfrm>
            <a:off x="7660479" y="513890"/>
            <a:ext cx="2083031" cy="923925"/>
          </a:xfrm>
          <a:prstGeom prst="rect">
            <a:avLst/>
          </a:prstGeom>
          <a:ln w="25400">
            <a:solidFill>
              <a:srgbClr val="7030A0"/>
            </a:solidFill>
          </a:ln>
        </p:spPr>
      </p:pic>
    </p:spTree>
    <p:extLst>
      <p:ext uri="{BB962C8B-B14F-4D97-AF65-F5344CB8AC3E}">
        <p14:creationId xmlns:p14="http://schemas.microsoft.com/office/powerpoint/2010/main" val="395629699"/>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FC632E39-6D7B-7E47-BF23-1A10D77EB5C1}"/>
              </a:ext>
            </a:extLst>
          </p:cNvPr>
          <p:cNvSpPr>
            <a:spLocks noGrp="1"/>
          </p:cNvSpPr>
          <p:nvPr>
            <p:ph type="sldNum" sz="quarter" idx="11"/>
          </p:nvPr>
        </p:nvSpPr>
        <p:spPr/>
        <p:txBody>
          <a:bodyPr/>
          <a:lstStyle/>
          <a:p>
            <a:fld id="{189E3A5C-986B-47BE-8F96-3787467B82A8}" type="slidenum">
              <a:rPr lang="nl-BE" smtClean="0">
                <a:solidFill>
                  <a:prstClr val="white"/>
                </a:solidFill>
              </a:rPr>
              <a:pPr/>
              <a:t>45</a:t>
            </a:fld>
            <a:endParaRPr lang="nl-BE">
              <a:solidFill>
                <a:prstClr val="white"/>
              </a:solidFill>
            </a:endParaRPr>
          </a:p>
        </p:txBody>
      </p:sp>
      <p:sp>
        <p:nvSpPr>
          <p:cNvPr id="16" name="Zeshoek 15"/>
          <p:cNvSpPr/>
          <p:nvPr/>
        </p:nvSpPr>
        <p:spPr>
          <a:xfrm>
            <a:off x="348900" y="1925178"/>
            <a:ext cx="1207475" cy="977705"/>
          </a:xfrm>
          <a:prstGeom prst="hexagon">
            <a:avLst/>
          </a:prstGeom>
          <a:gradFill flip="none" rotWithShape="1">
            <a:gsLst>
              <a:gs pos="31000">
                <a:srgbClr val="81C624">
                  <a:lumMod val="97000"/>
                </a:srgbClr>
              </a:gs>
              <a:gs pos="71000">
                <a:schemeClr val="bg1">
                  <a:lumMod val="85000"/>
                </a:schemeClr>
              </a:gs>
              <a:gs pos="28000">
                <a:srgbClr val="BBBC50"/>
              </a:gs>
              <a:gs pos="20000">
                <a:schemeClr val="tx2">
                  <a:lumMod val="60000"/>
                  <a:lumOff val="40000"/>
                </a:schemeClr>
              </a:gs>
              <a:gs pos="59000">
                <a:schemeClr val="accent5">
                  <a:lumMod val="75000"/>
                </a:schemeClr>
              </a:gs>
            </a:gsLst>
            <a:path path="circle">
              <a:fillToRect l="50000" t="50000" r="50000" b="50000"/>
            </a:path>
            <a:tileRect/>
          </a:gra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800">
                <a:solidFill>
                  <a:schemeClr val="bg1"/>
                </a:solidFill>
              </a:rPr>
              <a:t>Onderhouds- en diagnose technieken</a:t>
            </a:r>
          </a:p>
        </p:txBody>
      </p:sp>
      <p:sp>
        <p:nvSpPr>
          <p:cNvPr id="18" name="Titel 2">
            <a:extLst>
              <a:ext uri="{FF2B5EF4-FFF2-40B4-BE49-F238E27FC236}">
                <a16:creationId xmlns:a16="http://schemas.microsoft.com/office/drawing/2014/main" id="{252CF9CE-716E-4584-B4A8-6552F40723B5}"/>
              </a:ext>
            </a:extLst>
          </p:cNvPr>
          <p:cNvSpPr>
            <a:spLocks noGrp="1"/>
          </p:cNvSpPr>
          <p:nvPr>
            <p:ph type="title"/>
          </p:nvPr>
        </p:nvSpPr>
        <p:spPr>
          <a:xfrm>
            <a:off x="1679510" y="274638"/>
            <a:ext cx="9902892" cy="1143000"/>
          </a:xfrm>
        </p:spPr>
        <p:txBody>
          <a:bodyPr>
            <a:normAutofit/>
          </a:bodyPr>
          <a:lstStyle/>
          <a:p>
            <a:r>
              <a:rPr lang="nl-NL" sz="2000"/>
              <a:t>Leerdoelen Elektrotechnieken </a:t>
            </a:r>
          </a:p>
        </p:txBody>
      </p:sp>
      <p:sp>
        <p:nvSpPr>
          <p:cNvPr id="19" name="Rechthoek: afgeronde hoeken 18">
            <a:extLst>
              <a:ext uri="{FF2B5EF4-FFF2-40B4-BE49-F238E27FC236}">
                <a16:creationId xmlns:a16="http://schemas.microsoft.com/office/drawing/2014/main" id="{6F3D697F-14DF-49A6-B02C-B2F7E56FE716}"/>
              </a:ext>
            </a:extLst>
          </p:cNvPr>
          <p:cNvSpPr/>
          <p:nvPr/>
        </p:nvSpPr>
        <p:spPr>
          <a:xfrm>
            <a:off x="7861840" y="101247"/>
            <a:ext cx="961868" cy="24983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nl-NL" sz="1000"/>
              <a:t>LPD 30-45</a:t>
            </a:r>
          </a:p>
        </p:txBody>
      </p:sp>
      <p:pic>
        <p:nvPicPr>
          <p:cNvPr id="21" name="Afbeelding 20">
            <a:extLst>
              <a:ext uri="{FF2B5EF4-FFF2-40B4-BE49-F238E27FC236}">
                <a16:creationId xmlns:a16="http://schemas.microsoft.com/office/drawing/2014/main" id="{451B5863-5599-4AEE-9EE4-2E9F0FB5A537}"/>
              </a:ext>
            </a:extLst>
          </p:cNvPr>
          <p:cNvPicPr>
            <a:picLocks noChangeAspect="1"/>
          </p:cNvPicPr>
          <p:nvPr/>
        </p:nvPicPr>
        <p:blipFill>
          <a:blip r:embed="rId3"/>
          <a:stretch>
            <a:fillRect/>
          </a:stretch>
        </p:blipFill>
        <p:spPr>
          <a:xfrm>
            <a:off x="10040742" y="156911"/>
            <a:ext cx="2034716" cy="1312720"/>
          </a:xfrm>
          <a:prstGeom prst="rect">
            <a:avLst/>
          </a:prstGeom>
        </p:spPr>
      </p:pic>
      <p:pic>
        <p:nvPicPr>
          <p:cNvPr id="22" name="Afbeelding 21">
            <a:extLst>
              <a:ext uri="{FF2B5EF4-FFF2-40B4-BE49-F238E27FC236}">
                <a16:creationId xmlns:a16="http://schemas.microsoft.com/office/drawing/2014/main" id="{48047C09-9DD5-4D1C-8E1A-611175354F10}"/>
              </a:ext>
            </a:extLst>
          </p:cNvPr>
          <p:cNvPicPr>
            <a:picLocks noChangeAspect="1"/>
          </p:cNvPicPr>
          <p:nvPr/>
        </p:nvPicPr>
        <p:blipFill>
          <a:blip r:embed="rId4"/>
          <a:stretch>
            <a:fillRect/>
          </a:stretch>
        </p:blipFill>
        <p:spPr>
          <a:xfrm>
            <a:off x="11281221" y="1497329"/>
            <a:ext cx="764372" cy="627655"/>
          </a:xfrm>
          <a:prstGeom prst="rect">
            <a:avLst/>
          </a:prstGeom>
        </p:spPr>
      </p:pic>
      <p:pic>
        <p:nvPicPr>
          <p:cNvPr id="24" name="Afbeelding 23">
            <a:extLst>
              <a:ext uri="{FF2B5EF4-FFF2-40B4-BE49-F238E27FC236}">
                <a16:creationId xmlns:a16="http://schemas.microsoft.com/office/drawing/2014/main" id="{120749FA-B879-BC42-93B8-5535583BA353}"/>
              </a:ext>
            </a:extLst>
          </p:cNvPr>
          <p:cNvPicPr>
            <a:picLocks noChangeAspect="1"/>
          </p:cNvPicPr>
          <p:nvPr/>
        </p:nvPicPr>
        <p:blipFill>
          <a:blip r:embed="rId5"/>
          <a:stretch>
            <a:fillRect/>
          </a:stretch>
        </p:blipFill>
        <p:spPr>
          <a:xfrm>
            <a:off x="7660479" y="513890"/>
            <a:ext cx="2083031" cy="923925"/>
          </a:xfrm>
          <a:prstGeom prst="rect">
            <a:avLst/>
          </a:prstGeom>
          <a:ln w="25400">
            <a:solidFill>
              <a:srgbClr val="7030A0"/>
            </a:solidFill>
          </a:ln>
        </p:spPr>
      </p:pic>
      <p:pic>
        <p:nvPicPr>
          <p:cNvPr id="3" name="Afbeelding 2">
            <a:extLst>
              <a:ext uri="{FF2B5EF4-FFF2-40B4-BE49-F238E27FC236}">
                <a16:creationId xmlns:a16="http://schemas.microsoft.com/office/drawing/2014/main" id="{EEF7CC35-D4E8-E547-A342-1CE8DB123EBB}"/>
              </a:ext>
            </a:extLst>
          </p:cNvPr>
          <p:cNvPicPr>
            <a:picLocks noChangeAspect="1"/>
          </p:cNvPicPr>
          <p:nvPr/>
        </p:nvPicPr>
        <p:blipFill>
          <a:blip r:embed="rId6"/>
          <a:stretch>
            <a:fillRect/>
          </a:stretch>
        </p:blipFill>
        <p:spPr>
          <a:xfrm>
            <a:off x="1679510" y="1475840"/>
            <a:ext cx="8555618" cy="670632"/>
          </a:xfrm>
          <a:prstGeom prst="rect">
            <a:avLst/>
          </a:prstGeom>
        </p:spPr>
      </p:pic>
      <p:pic>
        <p:nvPicPr>
          <p:cNvPr id="5" name="Afbeelding 4">
            <a:extLst>
              <a:ext uri="{FF2B5EF4-FFF2-40B4-BE49-F238E27FC236}">
                <a16:creationId xmlns:a16="http://schemas.microsoft.com/office/drawing/2014/main" id="{2F3C3281-009B-444C-A866-5DD8A3980D18}"/>
              </a:ext>
            </a:extLst>
          </p:cNvPr>
          <p:cNvPicPr>
            <a:picLocks noChangeAspect="1"/>
          </p:cNvPicPr>
          <p:nvPr/>
        </p:nvPicPr>
        <p:blipFill>
          <a:blip r:embed="rId7"/>
          <a:stretch>
            <a:fillRect/>
          </a:stretch>
        </p:blipFill>
        <p:spPr>
          <a:xfrm>
            <a:off x="1717610" y="2184497"/>
            <a:ext cx="8740840" cy="685150"/>
          </a:xfrm>
          <a:prstGeom prst="rect">
            <a:avLst/>
          </a:prstGeom>
        </p:spPr>
      </p:pic>
      <p:pic>
        <p:nvPicPr>
          <p:cNvPr id="5122" name="Picture 2" descr="Meetinstrumenten voor preventief onderhoud | Testo BV">
            <a:extLst>
              <a:ext uri="{FF2B5EF4-FFF2-40B4-BE49-F238E27FC236}">
                <a16:creationId xmlns:a16="http://schemas.microsoft.com/office/drawing/2014/main" id="{2AD52CC6-28F6-004C-83DE-91831B22366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66950" y="4826000"/>
            <a:ext cx="1932888" cy="1447800"/>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Meetinstrumenten voor preventief onderhoud | Testo NV/SA">
            <a:extLst>
              <a:ext uri="{FF2B5EF4-FFF2-40B4-BE49-F238E27FC236}">
                <a16:creationId xmlns:a16="http://schemas.microsoft.com/office/drawing/2014/main" id="{928FD613-A118-7F49-9D14-3CC5755A158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813508" y="2858483"/>
            <a:ext cx="2347043" cy="1758017"/>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Vaste reparatie prijzen | Metabo Elektrisch gereedschap">
            <a:extLst>
              <a:ext uri="{FF2B5EF4-FFF2-40B4-BE49-F238E27FC236}">
                <a16:creationId xmlns:a16="http://schemas.microsoft.com/office/drawing/2014/main" id="{03299915-C30C-C441-A570-E2BBEA82F3A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987030" y="5045100"/>
            <a:ext cx="1938020" cy="1384300"/>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Mag een differentieel van zekeringkast 2 in zekeringkast 1 staan? | BouwInfo">
            <a:extLst>
              <a:ext uri="{FF2B5EF4-FFF2-40B4-BE49-F238E27FC236}">
                <a16:creationId xmlns:a16="http://schemas.microsoft.com/office/drawing/2014/main" id="{83127617-07DB-5949-A101-C1E4B906E339}"/>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103788" y="2927341"/>
            <a:ext cx="2347043" cy="1314344"/>
          </a:xfrm>
          <a:prstGeom prst="rect">
            <a:avLst/>
          </a:prstGeom>
          <a:noFill/>
          <a:extLst>
            <a:ext uri="{909E8E84-426E-40DD-AFC4-6F175D3DCCD1}">
              <a14:hiddenFill xmlns:a14="http://schemas.microsoft.com/office/drawing/2010/main">
                <a:solidFill>
                  <a:srgbClr val="FFFFFF"/>
                </a:solidFill>
              </a14:hiddenFill>
            </a:ext>
          </a:extLst>
        </p:spPr>
      </p:pic>
      <p:pic>
        <p:nvPicPr>
          <p:cNvPr id="5130" name="Picture 10" descr="Hoe maak ik een UTP Kabel">
            <a:extLst>
              <a:ext uri="{FF2B5EF4-FFF2-40B4-BE49-F238E27FC236}">
                <a16:creationId xmlns:a16="http://schemas.microsoft.com/office/drawing/2014/main" id="{C18DA2E0-045F-AE44-9C11-E28001DD7884}"/>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677867" y="4572466"/>
            <a:ext cx="1954867" cy="19548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8440371"/>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FC632E39-6D7B-7E47-BF23-1A10D77EB5C1}"/>
              </a:ext>
            </a:extLst>
          </p:cNvPr>
          <p:cNvSpPr>
            <a:spLocks noGrp="1"/>
          </p:cNvSpPr>
          <p:nvPr>
            <p:ph type="sldNum" sz="quarter" idx="11"/>
          </p:nvPr>
        </p:nvSpPr>
        <p:spPr/>
        <p:txBody>
          <a:bodyPr/>
          <a:lstStyle/>
          <a:p>
            <a:fld id="{189E3A5C-986B-47BE-8F96-3787467B82A8}" type="slidenum">
              <a:rPr lang="nl-BE" smtClean="0">
                <a:solidFill>
                  <a:prstClr val="white"/>
                </a:solidFill>
              </a:rPr>
              <a:pPr/>
              <a:t>46</a:t>
            </a:fld>
            <a:endParaRPr lang="nl-BE">
              <a:solidFill>
                <a:prstClr val="white"/>
              </a:solidFill>
            </a:endParaRPr>
          </a:p>
        </p:txBody>
      </p:sp>
      <p:sp>
        <p:nvSpPr>
          <p:cNvPr id="3" name="Titel 2">
            <a:extLst>
              <a:ext uri="{FF2B5EF4-FFF2-40B4-BE49-F238E27FC236}">
                <a16:creationId xmlns:a16="http://schemas.microsoft.com/office/drawing/2014/main" id="{0C52D6AF-1805-524D-A795-205F95FBE524}"/>
              </a:ext>
            </a:extLst>
          </p:cNvPr>
          <p:cNvSpPr>
            <a:spLocks noGrp="1"/>
          </p:cNvSpPr>
          <p:nvPr>
            <p:ph type="title"/>
          </p:nvPr>
        </p:nvSpPr>
        <p:spPr>
          <a:xfrm>
            <a:off x="1696927" y="237732"/>
            <a:ext cx="9902892" cy="1143000"/>
          </a:xfrm>
        </p:spPr>
        <p:txBody>
          <a:bodyPr>
            <a:normAutofit/>
          </a:bodyPr>
          <a:lstStyle/>
          <a:p>
            <a:pPr algn="ctr"/>
            <a:r>
              <a:rPr lang="nl-NL" sz="2000"/>
              <a:t>Organisatievorm – geïntegreerde aanleermethodiek ontwikkelen gedragen door </a:t>
            </a:r>
            <a:br>
              <a:rPr lang="nl-NL" sz="2000"/>
            </a:br>
            <a:r>
              <a:rPr lang="nl-NL" sz="2000"/>
              <a:t>voltallig lerarenteam</a:t>
            </a:r>
            <a:endParaRPr lang="nl-NL" sz="2000" u="sng"/>
          </a:p>
        </p:txBody>
      </p:sp>
      <p:pic>
        <p:nvPicPr>
          <p:cNvPr id="21" name="Afbeelding 20">
            <a:extLst>
              <a:ext uri="{FF2B5EF4-FFF2-40B4-BE49-F238E27FC236}">
                <a16:creationId xmlns:a16="http://schemas.microsoft.com/office/drawing/2014/main" id="{5924FCBA-2D6C-4CB1-B37B-1BADCA74CAD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123" t="11001" r="11186" b="11383"/>
          <a:stretch/>
        </p:blipFill>
        <p:spPr>
          <a:xfrm>
            <a:off x="2597320" y="1761232"/>
            <a:ext cx="5722422" cy="4287668"/>
          </a:xfrm>
          <a:prstGeom prst="rect">
            <a:avLst/>
          </a:prstGeom>
        </p:spPr>
      </p:pic>
      <p:sp>
        <p:nvSpPr>
          <p:cNvPr id="4" name="Tekstvak 3"/>
          <p:cNvSpPr txBox="1"/>
          <p:nvPr/>
        </p:nvSpPr>
        <p:spPr>
          <a:xfrm rot="19498638">
            <a:off x="3044464" y="3389115"/>
            <a:ext cx="4600438" cy="646331"/>
          </a:xfrm>
          <a:prstGeom prst="rect">
            <a:avLst/>
          </a:prstGeom>
          <a:noFill/>
        </p:spPr>
        <p:txBody>
          <a:bodyPr wrap="square" rtlCol="0">
            <a:spAutoFit/>
          </a:bodyPr>
          <a:lstStyle/>
          <a:p>
            <a:pPr algn="ctr"/>
            <a:r>
              <a:rPr lang="nl-BE" sz="3600" b="1"/>
              <a:t>Elektrotechnieken</a:t>
            </a:r>
          </a:p>
        </p:txBody>
      </p:sp>
      <p:pic>
        <p:nvPicPr>
          <p:cNvPr id="6" name="Afbeelding 5">
            <a:extLst>
              <a:ext uri="{FF2B5EF4-FFF2-40B4-BE49-F238E27FC236}">
                <a16:creationId xmlns:a16="http://schemas.microsoft.com/office/drawing/2014/main" id="{094AA214-BE08-4AAA-9AAC-B72814B56D41}"/>
              </a:ext>
            </a:extLst>
          </p:cNvPr>
          <p:cNvPicPr>
            <a:picLocks noChangeAspect="1"/>
          </p:cNvPicPr>
          <p:nvPr/>
        </p:nvPicPr>
        <p:blipFill>
          <a:blip r:embed="rId4"/>
          <a:stretch>
            <a:fillRect/>
          </a:stretch>
        </p:blipFill>
        <p:spPr>
          <a:xfrm>
            <a:off x="8546895" y="1135657"/>
            <a:ext cx="2379685" cy="5153250"/>
          </a:xfrm>
          <a:prstGeom prst="rect">
            <a:avLst/>
          </a:prstGeom>
        </p:spPr>
      </p:pic>
      <p:pic>
        <p:nvPicPr>
          <p:cNvPr id="8" name="Afbeelding 7">
            <a:extLst>
              <a:ext uri="{FF2B5EF4-FFF2-40B4-BE49-F238E27FC236}">
                <a16:creationId xmlns:a16="http://schemas.microsoft.com/office/drawing/2014/main" id="{5D30D1C5-E47B-4824-97DC-DF9B2CADB9B0}"/>
              </a:ext>
            </a:extLst>
          </p:cNvPr>
          <p:cNvPicPr>
            <a:picLocks noChangeAspect="1"/>
          </p:cNvPicPr>
          <p:nvPr/>
        </p:nvPicPr>
        <p:blipFill>
          <a:blip r:embed="rId5"/>
          <a:stretch>
            <a:fillRect/>
          </a:stretch>
        </p:blipFill>
        <p:spPr>
          <a:xfrm>
            <a:off x="1265420" y="983131"/>
            <a:ext cx="2297207" cy="1320234"/>
          </a:xfrm>
          <a:prstGeom prst="rect">
            <a:avLst/>
          </a:prstGeom>
        </p:spPr>
      </p:pic>
    </p:spTree>
    <p:extLst>
      <p:ext uri="{BB962C8B-B14F-4D97-AF65-F5344CB8AC3E}">
        <p14:creationId xmlns:p14="http://schemas.microsoft.com/office/powerpoint/2010/main" val="1327180031"/>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FC632E39-6D7B-7E47-BF23-1A10D77EB5C1}"/>
              </a:ext>
            </a:extLst>
          </p:cNvPr>
          <p:cNvSpPr>
            <a:spLocks noGrp="1"/>
          </p:cNvSpPr>
          <p:nvPr>
            <p:ph type="sldNum" sz="quarter" idx="11"/>
          </p:nvPr>
        </p:nvSpPr>
        <p:spPr/>
        <p:txBody>
          <a:bodyPr/>
          <a:lstStyle/>
          <a:p>
            <a:fld id="{189E3A5C-986B-47BE-8F96-3787467B82A8}" type="slidenum">
              <a:rPr lang="nl-BE" smtClean="0">
                <a:solidFill>
                  <a:prstClr val="white"/>
                </a:solidFill>
              </a:rPr>
              <a:pPr/>
              <a:t>47</a:t>
            </a:fld>
            <a:endParaRPr lang="nl-BE">
              <a:solidFill>
                <a:prstClr val="white"/>
              </a:solidFill>
            </a:endParaRPr>
          </a:p>
        </p:txBody>
      </p:sp>
      <p:sp>
        <p:nvSpPr>
          <p:cNvPr id="3" name="Titel 2">
            <a:extLst>
              <a:ext uri="{FF2B5EF4-FFF2-40B4-BE49-F238E27FC236}">
                <a16:creationId xmlns:a16="http://schemas.microsoft.com/office/drawing/2014/main" id="{0C52D6AF-1805-524D-A795-205F95FBE524}"/>
              </a:ext>
            </a:extLst>
          </p:cNvPr>
          <p:cNvSpPr>
            <a:spLocks noGrp="1"/>
          </p:cNvSpPr>
          <p:nvPr>
            <p:ph type="title"/>
          </p:nvPr>
        </p:nvSpPr>
        <p:spPr/>
        <p:txBody>
          <a:bodyPr/>
          <a:lstStyle/>
          <a:p>
            <a:r>
              <a:rPr lang="nl-NL"/>
              <a:t>Doelen engineering LPD 1-8</a:t>
            </a:r>
          </a:p>
        </p:txBody>
      </p:sp>
      <p:sp>
        <p:nvSpPr>
          <p:cNvPr id="36" name="Zeshoek 35">
            <a:extLst>
              <a:ext uri="{FF2B5EF4-FFF2-40B4-BE49-F238E27FC236}">
                <a16:creationId xmlns:a16="http://schemas.microsoft.com/office/drawing/2014/main" id="{D8110F23-43A6-F14B-829E-25E04AC315C3}"/>
              </a:ext>
            </a:extLst>
          </p:cNvPr>
          <p:cNvSpPr/>
          <p:nvPr/>
        </p:nvSpPr>
        <p:spPr>
          <a:xfrm>
            <a:off x="10551696" y="445086"/>
            <a:ext cx="1030706" cy="802104"/>
          </a:xfrm>
          <a:prstGeom prst="hexagon">
            <a:avLst/>
          </a:prstGeom>
          <a:gradFill flip="none" rotWithShape="1">
            <a:gsLst>
              <a:gs pos="55000">
                <a:srgbClr val="00FFFF">
                  <a:lumMod val="95000"/>
                </a:srgbClr>
              </a:gs>
              <a:gs pos="62000">
                <a:schemeClr val="bg1">
                  <a:lumMod val="85000"/>
                </a:schemeClr>
              </a:gs>
            </a:gsLst>
            <a:path path="circle">
              <a:fillToRect l="50000" t="50000" r="50000" b="50000"/>
            </a:path>
            <a:tileRect/>
          </a:gradFill>
          <a:ln>
            <a:gradFill>
              <a:gsLst>
                <a:gs pos="0">
                  <a:srgbClr val="81C624"/>
                </a:gs>
                <a:gs pos="100000">
                  <a:schemeClr val="accent5">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800">
                <a:solidFill>
                  <a:srgbClr val="FF0000"/>
                </a:solidFill>
              </a:rPr>
              <a:t>Enginee-rings doelen</a:t>
            </a:r>
          </a:p>
        </p:txBody>
      </p:sp>
      <p:sp>
        <p:nvSpPr>
          <p:cNvPr id="8" name="Tijdelijke aanduiding voor inhoud 3">
            <a:extLst>
              <a:ext uri="{FF2B5EF4-FFF2-40B4-BE49-F238E27FC236}">
                <a16:creationId xmlns:a16="http://schemas.microsoft.com/office/drawing/2014/main" id="{EDBC2AD9-AC9E-6445-8C77-1CF09932F879}"/>
              </a:ext>
            </a:extLst>
          </p:cNvPr>
          <p:cNvSpPr>
            <a:spLocks noGrp="1"/>
          </p:cNvSpPr>
          <p:nvPr>
            <p:ph idx="1"/>
          </p:nvPr>
        </p:nvSpPr>
        <p:spPr>
          <a:xfrm>
            <a:off x="196724" y="1306963"/>
            <a:ext cx="6632339" cy="4244073"/>
          </a:xfrm>
        </p:spPr>
        <p:txBody>
          <a:bodyPr>
            <a:normAutofit/>
          </a:bodyPr>
          <a:lstStyle/>
          <a:p>
            <a:pPr marL="342891" lvl="1" indent="0">
              <a:buNone/>
            </a:pPr>
            <a:endParaRPr lang="nl-BE"/>
          </a:p>
          <a:p>
            <a:pPr lvl="1"/>
            <a:endParaRPr lang="nl-NL"/>
          </a:p>
        </p:txBody>
      </p:sp>
      <p:graphicFrame>
        <p:nvGraphicFramePr>
          <p:cNvPr id="4" name="Tabel 4">
            <a:extLst>
              <a:ext uri="{FF2B5EF4-FFF2-40B4-BE49-F238E27FC236}">
                <a16:creationId xmlns:a16="http://schemas.microsoft.com/office/drawing/2014/main" id="{AD9D266A-C817-C748-9B69-4D7C409FDAD3}"/>
              </a:ext>
            </a:extLst>
          </p:cNvPr>
          <p:cNvGraphicFramePr>
            <a:graphicFrameLocks noGrp="1"/>
          </p:cNvGraphicFramePr>
          <p:nvPr>
            <p:extLst>
              <p:ext uri="{D42A27DB-BD31-4B8C-83A1-F6EECF244321}">
                <p14:modId xmlns:p14="http://schemas.microsoft.com/office/powerpoint/2010/main" val="3111304138"/>
              </p:ext>
            </p:extLst>
          </p:nvPr>
        </p:nvGraphicFramePr>
        <p:xfrm>
          <a:off x="196725" y="1408561"/>
          <a:ext cx="11530818" cy="4669014"/>
        </p:xfrm>
        <a:graphic>
          <a:graphicData uri="http://schemas.openxmlformats.org/drawingml/2006/table">
            <a:tbl>
              <a:tblPr firstRow="1" bandRow="1">
                <a:tableStyleId>{5C22544A-7EE6-4342-B048-85BDC9FD1C3A}</a:tableStyleId>
              </a:tblPr>
              <a:tblGrid>
                <a:gridCol w="4239958">
                  <a:extLst>
                    <a:ext uri="{9D8B030D-6E8A-4147-A177-3AD203B41FA5}">
                      <a16:colId xmlns:a16="http://schemas.microsoft.com/office/drawing/2014/main" val="1370355194"/>
                    </a:ext>
                  </a:extLst>
                </a:gridCol>
                <a:gridCol w="7290860">
                  <a:extLst>
                    <a:ext uri="{9D8B030D-6E8A-4147-A177-3AD203B41FA5}">
                      <a16:colId xmlns:a16="http://schemas.microsoft.com/office/drawing/2014/main" val="1872239379"/>
                    </a:ext>
                  </a:extLst>
                </a:gridCol>
              </a:tblGrid>
              <a:tr h="402858">
                <a:tc>
                  <a:txBody>
                    <a:bodyPr/>
                    <a:lstStyle/>
                    <a:p>
                      <a:r>
                        <a:rPr lang="nl-NL"/>
                        <a:t>MOGELIJK projectverloop</a:t>
                      </a:r>
                    </a:p>
                  </a:txBody>
                  <a:tcPr/>
                </a:tc>
                <a:tc>
                  <a:txBody>
                    <a:bodyPr/>
                    <a:lstStyle/>
                    <a:p>
                      <a:r>
                        <a:rPr lang="nl-NL" err="1"/>
                        <a:t>STEMdoelen</a:t>
                      </a:r>
                      <a:endParaRPr lang="nl-NL"/>
                    </a:p>
                  </a:txBody>
                  <a:tcPr/>
                </a:tc>
                <a:extLst>
                  <a:ext uri="{0D108BD9-81ED-4DB2-BD59-A6C34878D82A}">
                    <a16:rowId xmlns:a16="http://schemas.microsoft.com/office/drawing/2014/main" val="747828784"/>
                  </a:ext>
                </a:extLst>
              </a:tr>
              <a:tr h="402858">
                <a:tc>
                  <a:txBody>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lang="nl-NL" sz="1400"/>
                        <a:t>Vertrekken vanuit een behoefte.</a:t>
                      </a:r>
                    </a:p>
                  </a:txBody>
                  <a:tcPr/>
                </a:tc>
                <a:tc>
                  <a:txBody>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lang="nl-NL" sz="1400"/>
                        <a:t>LPD8: </a:t>
                      </a:r>
                      <a:r>
                        <a:rPr lang="nl-BE" sz="1400" i="1"/>
                        <a:t>De leerlingen engineeren een STEM-oplossing voor een probleem </a:t>
                      </a:r>
                    </a:p>
                  </a:txBody>
                  <a:tcPr/>
                </a:tc>
                <a:extLst>
                  <a:ext uri="{0D108BD9-81ED-4DB2-BD59-A6C34878D82A}">
                    <a16:rowId xmlns:a16="http://schemas.microsoft.com/office/drawing/2014/main" val="1155593435"/>
                  </a:ext>
                </a:extLst>
              </a:tr>
              <a:tr h="562897">
                <a:tc>
                  <a:txBody>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lang="nl-BE" sz="1400"/>
                        <a:t>Een onderzoek voeren.</a:t>
                      </a:r>
                    </a:p>
                  </a:txBody>
                  <a:tcPr/>
                </a:tc>
                <a:tc>
                  <a:txBody>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lang="nl-BE" sz="1400"/>
                        <a:t>LPD1: </a:t>
                      </a:r>
                      <a:r>
                        <a:rPr lang="nl-BE" sz="1400" i="1"/>
                        <a:t>De leerlingen passen een wetenschappelijke methode toe om kennis te ontwikkelen en om vragen te beantwoorden </a:t>
                      </a:r>
                    </a:p>
                  </a:txBody>
                  <a:tcPr/>
                </a:tc>
                <a:extLst>
                  <a:ext uri="{0D108BD9-81ED-4DB2-BD59-A6C34878D82A}">
                    <a16:rowId xmlns:a16="http://schemas.microsoft.com/office/drawing/2014/main" val="1276583431"/>
                  </a:ext>
                </a:extLst>
              </a:tr>
              <a:tr h="1258241">
                <a:tc>
                  <a:txBody>
                    <a:bodyPr/>
                    <a:lstStyle/>
                    <a:p>
                      <a:r>
                        <a:rPr lang="nl-BE" sz="1400"/>
                        <a:t>Metingen uitvoeren tijdens het onderzoek.</a:t>
                      </a:r>
                      <a:endParaRPr lang="nl-NL"/>
                    </a:p>
                  </a:txBody>
                  <a:tcPr/>
                </a:tc>
                <a:tc>
                  <a:txBody>
                    <a:bodyPr/>
                    <a:lstStyle/>
                    <a:p>
                      <a:pPr marL="11113" lvl="1" indent="0">
                        <a:tabLst/>
                      </a:pPr>
                      <a:r>
                        <a:rPr lang="nl-BE" sz="1400" kern="1200">
                          <a:solidFill>
                            <a:schemeClr val="dk1"/>
                          </a:solidFill>
                          <a:latin typeface="+mn-lt"/>
                          <a:ea typeface="+mn-ea"/>
                          <a:cs typeface="+mn-cs"/>
                        </a:rPr>
                        <a:t>LPD3: </a:t>
                      </a:r>
                      <a:r>
                        <a:rPr lang="nl-BE" sz="1400" i="1" kern="1200">
                          <a:solidFill>
                            <a:schemeClr val="dk1"/>
                          </a:solidFill>
                          <a:latin typeface="+mn-lt"/>
                          <a:ea typeface="+mn-ea"/>
                          <a:cs typeface="+mn-cs"/>
                        </a:rPr>
                        <a:t>De leerlingen gebruiken met de nodige nauwkeurigheid meetinstrumenten en hulpmiddelen om te observeren, te meten, te experimenteren en te onderzoeken in natuurwetenschappelijke, technologische en STEM-contexten.</a:t>
                      </a:r>
                      <a:r>
                        <a:rPr lang="nl-BE" sz="1400" kern="1200">
                          <a:solidFill>
                            <a:schemeClr val="dk1"/>
                          </a:solidFill>
                          <a:latin typeface="+mn-lt"/>
                          <a:ea typeface="+mn-ea"/>
                          <a:cs typeface="+mn-cs"/>
                        </a:rPr>
                        <a:t> </a:t>
                      </a:r>
                    </a:p>
                    <a:p>
                      <a:pPr marL="11113" lvl="1" indent="0">
                        <a:tabLst/>
                      </a:pPr>
                      <a:r>
                        <a:rPr lang="nl-BE" sz="1400" kern="1200">
                          <a:solidFill>
                            <a:schemeClr val="dk1"/>
                          </a:solidFill>
                          <a:latin typeface="+mn-lt"/>
                          <a:ea typeface="+mn-ea"/>
                          <a:cs typeface="+mn-cs"/>
                        </a:rPr>
                        <a:t>LPD4: </a:t>
                      </a:r>
                      <a:r>
                        <a:rPr lang="nl-BE" sz="1400" i="1" kern="1200">
                          <a:solidFill>
                            <a:schemeClr val="dk1"/>
                          </a:solidFill>
                          <a:latin typeface="+mn-lt"/>
                          <a:ea typeface="+mn-ea"/>
                          <a:cs typeface="+mn-cs"/>
                        </a:rPr>
                        <a:t>De leerlingen gebruiken op een gepaste manier meetwaarden, grootheden en eenheden in wiskundige, natuurwetenschappelijke, technologische en STEM-contexten</a:t>
                      </a:r>
                      <a:r>
                        <a:rPr lang="nl-BE" sz="1350" i="1" kern="1200">
                          <a:solidFill>
                            <a:schemeClr val="dk1"/>
                          </a:solidFill>
                          <a:effectLst/>
                          <a:latin typeface="+mn-lt"/>
                          <a:ea typeface="+mn-ea"/>
                          <a:cs typeface="+mn-cs"/>
                        </a:rPr>
                        <a:t>.</a:t>
                      </a:r>
                      <a:r>
                        <a:rPr lang="nl-BE" sz="1400" i="1">
                          <a:effectLst/>
                        </a:rPr>
                        <a:t> </a:t>
                      </a:r>
                      <a:endParaRPr lang="nl-NL" sz="1400" i="1" kern="1200">
                        <a:solidFill>
                          <a:schemeClr val="dk1"/>
                        </a:solidFill>
                        <a:latin typeface="+mn-lt"/>
                        <a:ea typeface="+mn-ea"/>
                        <a:cs typeface="+mn-cs"/>
                      </a:endParaRPr>
                    </a:p>
                  </a:txBody>
                  <a:tcPr/>
                </a:tc>
                <a:extLst>
                  <a:ext uri="{0D108BD9-81ED-4DB2-BD59-A6C34878D82A}">
                    <a16:rowId xmlns:a16="http://schemas.microsoft.com/office/drawing/2014/main" val="3480600841"/>
                  </a:ext>
                </a:extLst>
              </a:tr>
              <a:tr h="719820">
                <a:tc>
                  <a:txBody>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lang="nl-BE"/>
                        <a:t>Criteria opstellen en een ontwerp maken.</a:t>
                      </a:r>
                    </a:p>
                  </a:txBody>
                  <a:tcPr/>
                </a:tc>
                <a:tc>
                  <a:txBody>
                    <a:bodyPr/>
                    <a:lstStyle/>
                    <a:p>
                      <a:pPr marL="46038" lvl="1" indent="0">
                        <a:tabLst/>
                      </a:pPr>
                      <a:r>
                        <a:rPr lang="nl-BE" sz="1400" i="0" kern="1200">
                          <a:solidFill>
                            <a:schemeClr val="dk1"/>
                          </a:solidFill>
                          <a:latin typeface="+mn-lt"/>
                          <a:ea typeface="+mn-ea"/>
                          <a:cs typeface="+mn-cs"/>
                        </a:rPr>
                        <a:t>LPD5:</a:t>
                      </a:r>
                      <a:r>
                        <a:rPr lang="nl-BE" sz="1400" i="1" kern="1200">
                          <a:solidFill>
                            <a:schemeClr val="dk1"/>
                          </a:solidFill>
                          <a:latin typeface="+mn-lt"/>
                          <a:ea typeface="+mn-ea"/>
                          <a:cs typeface="+mn-cs"/>
                        </a:rPr>
                        <a:t> </a:t>
                      </a:r>
                      <a:r>
                        <a:rPr lang="nl-BE" sz="1350" i="1" kern="1200">
                          <a:solidFill>
                            <a:schemeClr val="dk1"/>
                          </a:solidFill>
                          <a:effectLst/>
                          <a:latin typeface="+mn-lt"/>
                          <a:ea typeface="+mn-ea"/>
                          <a:cs typeface="+mn-cs"/>
                        </a:rPr>
                        <a:t>De leerlingen onderzoeken verbanden tussen grootheden op kwantitatieve wijze via grafische en analytische oplossingsmethoden.</a:t>
                      </a:r>
                    </a:p>
                    <a:p>
                      <a:pPr marL="46038" lvl="1" indent="0">
                        <a:tabLst/>
                      </a:pPr>
                      <a:r>
                        <a:rPr lang="nl-BE"/>
                        <a:t>LPD6: </a:t>
                      </a:r>
                      <a:r>
                        <a:rPr lang="nl-BE" sz="1350" i="1" kern="1200">
                          <a:solidFill>
                            <a:schemeClr val="dk1"/>
                          </a:solidFill>
                          <a:effectLst/>
                          <a:latin typeface="+mn-lt"/>
                          <a:ea typeface="+mn-ea"/>
                          <a:cs typeface="+mn-cs"/>
                        </a:rPr>
                        <a:t>De leerlingen ontwerpen een STEM-oplossing voor een probleem.</a:t>
                      </a:r>
                      <a:r>
                        <a:rPr lang="nl-BE" i="1">
                          <a:effectLst/>
                        </a:rPr>
                        <a:t> </a:t>
                      </a:r>
                    </a:p>
                    <a:p>
                      <a:pPr marL="46038" marR="0" lvl="1" indent="0" algn="l" defTabSz="685783" rtl="0" eaLnBrk="1" fontAlgn="auto" latinLnBrk="0" hangingPunct="1">
                        <a:lnSpc>
                          <a:spcPct val="100000"/>
                        </a:lnSpc>
                        <a:spcBef>
                          <a:spcPts val="0"/>
                        </a:spcBef>
                        <a:spcAft>
                          <a:spcPts val="0"/>
                        </a:spcAft>
                        <a:buClrTx/>
                        <a:buSzTx/>
                        <a:buFontTx/>
                        <a:buNone/>
                        <a:tabLst/>
                        <a:defRPr/>
                      </a:pPr>
                      <a:r>
                        <a:rPr lang="nl-BE"/>
                        <a:t>LPD7</a:t>
                      </a:r>
                      <a:r>
                        <a:rPr lang="nl-BE" i="1"/>
                        <a:t>: </a:t>
                      </a:r>
                      <a:r>
                        <a:rPr lang="nl-BE" sz="1350" b="0" i="1" kern="1200">
                          <a:solidFill>
                            <a:schemeClr val="dk1"/>
                          </a:solidFill>
                          <a:effectLst/>
                          <a:latin typeface="+mn-lt"/>
                          <a:ea typeface="+mn-ea"/>
                          <a:cs typeface="+mn-cs"/>
                        </a:rPr>
                        <a:t>De leerlingen beargumenteren vanuit verschillende invalshoeken keuzes bij het ontwerp en het gebruik van technische systemen en andere STEM-oplossingen.</a:t>
                      </a:r>
                    </a:p>
                  </a:txBody>
                  <a:tcPr/>
                </a:tc>
                <a:extLst>
                  <a:ext uri="{0D108BD9-81ED-4DB2-BD59-A6C34878D82A}">
                    <a16:rowId xmlns:a16="http://schemas.microsoft.com/office/drawing/2014/main" val="1832957410"/>
                  </a:ext>
                </a:extLst>
              </a:tr>
              <a:tr h="307731">
                <a:tc>
                  <a:txBody>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lang="nl-BE"/>
                        <a:t>Een product maken.</a:t>
                      </a:r>
                    </a:p>
                    <a:p>
                      <a:pPr marL="0" marR="0" lvl="0" indent="0" algn="l" defTabSz="685783" rtl="0" eaLnBrk="1" fontAlgn="auto" latinLnBrk="0" hangingPunct="1">
                        <a:lnSpc>
                          <a:spcPct val="100000"/>
                        </a:lnSpc>
                        <a:spcBef>
                          <a:spcPts val="0"/>
                        </a:spcBef>
                        <a:spcAft>
                          <a:spcPts val="0"/>
                        </a:spcAft>
                        <a:buClrTx/>
                        <a:buSzTx/>
                        <a:buFontTx/>
                        <a:buNone/>
                        <a:tabLst/>
                        <a:defRPr/>
                      </a:pPr>
                      <a:r>
                        <a:rPr lang="nl-BE"/>
                        <a:t>Over het project reflecteren en kaderen in een bredere maatschappelijk context: bewatering in openbare ruimten, in serres, waterzuivering ...</a:t>
                      </a:r>
                    </a:p>
                  </a:txBody>
                  <a:tcPr/>
                </a:tc>
                <a:tc>
                  <a:txBody>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lang="nl-BE"/>
                        <a:t>LPD8: </a:t>
                      </a:r>
                      <a:r>
                        <a:rPr lang="nl-BE" i="1"/>
                        <a:t>De leerlingen onderzoeken aan de hand van concrete maatschappelijke uitdagingen de wisselwerking uit tussen STEM-disciplines onderling en tussen STEM-disciplines met de maatschappij.</a:t>
                      </a:r>
                      <a:endParaRPr lang="nl-NL" i="1"/>
                    </a:p>
                    <a:p>
                      <a:pPr marL="0" marR="0" lvl="0" indent="0" algn="l" defTabSz="685783" rtl="0" eaLnBrk="1" fontAlgn="auto" latinLnBrk="0" hangingPunct="1">
                        <a:lnSpc>
                          <a:spcPct val="100000"/>
                        </a:lnSpc>
                        <a:spcBef>
                          <a:spcPts val="0"/>
                        </a:spcBef>
                        <a:spcAft>
                          <a:spcPts val="0"/>
                        </a:spcAft>
                        <a:buClrTx/>
                        <a:buSzTx/>
                        <a:buFontTx/>
                        <a:buNone/>
                        <a:tabLst/>
                        <a:defRPr/>
                      </a:pPr>
                      <a:endParaRPr lang="nl-BE" i="1"/>
                    </a:p>
                  </a:txBody>
                  <a:tcPr/>
                </a:tc>
                <a:extLst>
                  <a:ext uri="{0D108BD9-81ED-4DB2-BD59-A6C34878D82A}">
                    <a16:rowId xmlns:a16="http://schemas.microsoft.com/office/drawing/2014/main" val="2263388968"/>
                  </a:ext>
                </a:extLst>
              </a:tr>
            </a:tbl>
          </a:graphicData>
        </a:graphic>
      </p:graphicFrame>
      <p:sp>
        <p:nvSpPr>
          <p:cNvPr id="7" name="Tekstballon: rechthoek met afgeronde hoeken 7">
            <a:extLst>
              <a:ext uri="{FF2B5EF4-FFF2-40B4-BE49-F238E27FC236}">
                <a16:creationId xmlns:a16="http://schemas.microsoft.com/office/drawing/2014/main" id="{67802420-827C-AB40-B471-4F8B637F4778}"/>
              </a:ext>
            </a:extLst>
          </p:cNvPr>
          <p:cNvSpPr/>
          <p:nvPr/>
        </p:nvSpPr>
        <p:spPr>
          <a:xfrm>
            <a:off x="6096000" y="71190"/>
            <a:ext cx="3985549" cy="1176000"/>
          </a:xfrm>
          <a:prstGeom prst="wedgeRoundRectCallout">
            <a:avLst>
              <a:gd name="adj1" fmla="val -51654"/>
              <a:gd name="adj2" fmla="val 76597"/>
              <a:gd name="adj3" fmla="val 16667"/>
            </a:avLst>
          </a:prstGeom>
          <a:solidFill>
            <a:srgbClr val="5DC2C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b="0" i="0" u="none" strike="noStrike">
                <a:solidFill>
                  <a:srgbClr val="FFFFFF"/>
                </a:solidFill>
                <a:effectLst/>
                <a:latin typeface="Trebuchet MS" panose="020B0603020202020204" pitchFamily="34" charset="0"/>
              </a:rPr>
              <a:t>Het is níet de bedoeling álle </a:t>
            </a:r>
            <a:r>
              <a:rPr lang="nl-NL" b="0" i="0" u="none" strike="noStrike" err="1">
                <a:solidFill>
                  <a:srgbClr val="FFFFFF"/>
                </a:solidFill>
                <a:effectLst/>
                <a:latin typeface="Trebuchet MS" panose="020B0603020202020204" pitchFamily="34" charset="0"/>
              </a:rPr>
              <a:t>STEMdoelen</a:t>
            </a:r>
            <a:r>
              <a:rPr lang="nl-NL" b="0" i="0" u="none" strike="noStrike">
                <a:solidFill>
                  <a:srgbClr val="FFFFFF"/>
                </a:solidFill>
                <a:effectLst/>
                <a:latin typeface="Trebuchet MS" panose="020B0603020202020204" pitchFamily="34" charset="0"/>
              </a:rPr>
              <a:t> in één project te behandelen/evalueren.</a:t>
            </a:r>
          </a:p>
          <a:p>
            <a:pPr algn="ctr"/>
            <a:r>
              <a:rPr lang="nl-NL">
                <a:solidFill>
                  <a:srgbClr val="FFFFFF"/>
                </a:solidFill>
                <a:latin typeface="Trebuchet MS" panose="020B0603020202020204" pitchFamily="34" charset="0"/>
              </a:rPr>
              <a:t>=&gt; volg een leerlijn</a:t>
            </a:r>
            <a:endParaRPr lang="nl-BE"/>
          </a:p>
        </p:txBody>
      </p:sp>
    </p:spTree>
    <p:extLst>
      <p:ext uri="{BB962C8B-B14F-4D97-AF65-F5344CB8AC3E}">
        <p14:creationId xmlns:p14="http://schemas.microsoft.com/office/powerpoint/2010/main" val="417712284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FC632E39-6D7B-7E47-BF23-1A10D77EB5C1}"/>
              </a:ext>
            </a:extLst>
          </p:cNvPr>
          <p:cNvSpPr>
            <a:spLocks noGrp="1"/>
          </p:cNvSpPr>
          <p:nvPr>
            <p:ph type="sldNum" sz="quarter" idx="11"/>
          </p:nvPr>
        </p:nvSpPr>
        <p:spPr/>
        <p:txBody>
          <a:bodyPr/>
          <a:lstStyle/>
          <a:p>
            <a:fld id="{189E3A5C-986B-47BE-8F96-3787467B82A8}" type="slidenum">
              <a:rPr lang="nl-BE" smtClean="0">
                <a:solidFill>
                  <a:prstClr val="white"/>
                </a:solidFill>
              </a:rPr>
              <a:pPr/>
              <a:t>48</a:t>
            </a:fld>
            <a:endParaRPr lang="nl-BE">
              <a:solidFill>
                <a:prstClr val="white"/>
              </a:solidFill>
            </a:endParaRPr>
          </a:p>
        </p:txBody>
      </p:sp>
      <p:sp>
        <p:nvSpPr>
          <p:cNvPr id="3" name="Titel 2">
            <a:extLst>
              <a:ext uri="{FF2B5EF4-FFF2-40B4-BE49-F238E27FC236}">
                <a16:creationId xmlns:a16="http://schemas.microsoft.com/office/drawing/2014/main" id="{0C52D6AF-1805-524D-A795-205F95FBE524}"/>
              </a:ext>
            </a:extLst>
          </p:cNvPr>
          <p:cNvSpPr>
            <a:spLocks noGrp="1"/>
          </p:cNvSpPr>
          <p:nvPr>
            <p:ph type="title"/>
          </p:nvPr>
        </p:nvSpPr>
        <p:spPr/>
        <p:txBody>
          <a:bodyPr/>
          <a:lstStyle/>
          <a:p>
            <a:r>
              <a:rPr lang="nl-NL"/>
              <a:t>Geïntegreerde projecten</a:t>
            </a:r>
          </a:p>
        </p:txBody>
      </p:sp>
      <p:sp>
        <p:nvSpPr>
          <p:cNvPr id="4" name="Tekstvak 3">
            <a:extLst>
              <a:ext uri="{FF2B5EF4-FFF2-40B4-BE49-F238E27FC236}">
                <a16:creationId xmlns:a16="http://schemas.microsoft.com/office/drawing/2014/main" id="{92C84205-62D3-48FB-BABD-E3A5C4758915}"/>
              </a:ext>
            </a:extLst>
          </p:cNvPr>
          <p:cNvSpPr txBox="1"/>
          <p:nvPr/>
        </p:nvSpPr>
        <p:spPr>
          <a:xfrm>
            <a:off x="1026849" y="1034062"/>
            <a:ext cx="10405533"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1200" b="1"/>
              <a:t>De STEM doelen worden op een geïntegreerde manier aangereikt in verschillende contexten.</a:t>
            </a:r>
          </a:p>
          <a:p>
            <a:endParaRPr lang="nl-NL" sz="1200" b="1"/>
          </a:p>
        </p:txBody>
      </p:sp>
      <p:sp>
        <p:nvSpPr>
          <p:cNvPr id="11" name="Rechthoek: afgeronde hoeken 10">
            <a:extLst>
              <a:ext uri="{FF2B5EF4-FFF2-40B4-BE49-F238E27FC236}">
                <a16:creationId xmlns:a16="http://schemas.microsoft.com/office/drawing/2014/main" id="{92EDD0F5-CFC7-4ECE-B212-F65079204A17}"/>
              </a:ext>
            </a:extLst>
          </p:cNvPr>
          <p:cNvSpPr/>
          <p:nvPr/>
        </p:nvSpPr>
        <p:spPr>
          <a:xfrm>
            <a:off x="4404746" y="44583"/>
            <a:ext cx="5431336" cy="42522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nl-BE" sz="1200"/>
              <a:t>LL leren om betrouwbare verklaringen en oplossingen te ontwikkelen</a:t>
            </a:r>
          </a:p>
        </p:txBody>
      </p:sp>
      <p:pic>
        <p:nvPicPr>
          <p:cNvPr id="5122" name="Picture 2" descr="Elektriciteitsverbruik meten - geen energierekening meer: energie +  woonhuis van de fam. Kriegsman in Ootmarsum">
            <a:extLst>
              <a:ext uri="{FF2B5EF4-FFF2-40B4-BE49-F238E27FC236}">
                <a16:creationId xmlns:a16="http://schemas.microsoft.com/office/drawing/2014/main" id="{A0D1CD9E-7060-6447-8622-F03D720211F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43161" y="1563235"/>
            <a:ext cx="1577995" cy="814286"/>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slimme meter">
            <a:extLst>
              <a:ext uri="{FF2B5EF4-FFF2-40B4-BE49-F238E27FC236}">
                <a16:creationId xmlns:a16="http://schemas.microsoft.com/office/drawing/2014/main" id="{CFF420B2-83CF-A348-91D4-D4718D0C34B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15392" y="23887"/>
            <a:ext cx="2176608" cy="2879819"/>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V-TEST®: Vergelijk de energiecontracten in Vlaanderen | VREG">
            <a:extLst>
              <a:ext uri="{FF2B5EF4-FFF2-40B4-BE49-F238E27FC236}">
                <a16:creationId xmlns:a16="http://schemas.microsoft.com/office/drawing/2014/main" id="{CA663D91-5E01-D746-B53C-B536666AAD8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64102" y="5172095"/>
            <a:ext cx="3230872" cy="1313602"/>
          </a:xfrm>
          <a:prstGeom prst="rect">
            <a:avLst/>
          </a:prstGeom>
          <a:noFill/>
          <a:extLst>
            <a:ext uri="{909E8E84-426E-40DD-AFC4-6F175D3DCCD1}">
              <a14:hiddenFill xmlns:a14="http://schemas.microsoft.com/office/drawing/2010/main">
                <a:solidFill>
                  <a:srgbClr val="FFFFFF"/>
                </a:solidFill>
              </a14:hiddenFill>
            </a:ext>
          </a:extLst>
        </p:spPr>
      </p:pic>
      <p:sp>
        <p:nvSpPr>
          <p:cNvPr id="22" name="Rechthoek: afgeronde hoeken 10">
            <a:extLst>
              <a:ext uri="{FF2B5EF4-FFF2-40B4-BE49-F238E27FC236}">
                <a16:creationId xmlns:a16="http://schemas.microsoft.com/office/drawing/2014/main" id="{7CEB83A8-BF76-8A42-A94C-9E4ED34A5902}"/>
              </a:ext>
            </a:extLst>
          </p:cNvPr>
          <p:cNvSpPr/>
          <p:nvPr/>
        </p:nvSpPr>
        <p:spPr>
          <a:xfrm>
            <a:off x="224189" y="6572443"/>
            <a:ext cx="5644048" cy="26708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nl-BE" sz="1200"/>
              <a:t>Gemeenschappelijk leerplan ICT: in tabellen opzoeken (energieleveranciers …)</a:t>
            </a:r>
          </a:p>
        </p:txBody>
      </p:sp>
      <p:graphicFrame>
        <p:nvGraphicFramePr>
          <p:cNvPr id="14" name="Tabel 4">
            <a:extLst>
              <a:ext uri="{FF2B5EF4-FFF2-40B4-BE49-F238E27FC236}">
                <a16:creationId xmlns:a16="http://schemas.microsoft.com/office/drawing/2014/main" id="{FE78FA2A-AF82-2F44-8A92-EDCD6B66EC88}"/>
              </a:ext>
            </a:extLst>
          </p:cNvPr>
          <p:cNvGraphicFramePr>
            <a:graphicFrameLocks noGrp="1"/>
          </p:cNvGraphicFramePr>
          <p:nvPr>
            <p:extLst>
              <p:ext uri="{D42A27DB-BD31-4B8C-83A1-F6EECF244321}">
                <p14:modId xmlns:p14="http://schemas.microsoft.com/office/powerpoint/2010/main" val="3594247146"/>
              </p:ext>
            </p:extLst>
          </p:nvPr>
        </p:nvGraphicFramePr>
        <p:xfrm>
          <a:off x="6826367" y="2914650"/>
          <a:ext cx="5365633" cy="3954294"/>
        </p:xfrm>
        <a:graphic>
          <a:graphicData uri="http://schemas.openxmlformats.org/drawingml/2006/table">
            <a:tbl>
              <a:tblPr firstRow="1" bandRow="1">
                <a:tableStyleId>{5C22544A-7EE6-4342-B048-85BDC9FD1C3A}</a:tableStyleId>
              </a:tblPr>
              <a:tblGrid>
                <a:gridCol w="2880338">
                  <a:extLst>
                    <a:ext uri="{9D8B030D-6E8A-4147-A177-3AD203B41FA5}">
                      <a16:colId xmlns:a16="http://schemas.microsoft.com/office/drawing/2014/main" val="1370355194"/>
                    </a:ext>
                  </a:extLst>
                </a:gridCol>
                <a:gridCol w="2485295">
                  <a:extLst>
                    <a:ext uri="{9D8B030D-6E8A-4147-A177-3AD203B41FA5}">
                      <a16:colId xmlns:a16="http://schemas.microsoft.com/office/drawing/2014/main" val="1872239379"/>
                    </a:ext>
                  </a:extLst>
                </a:gridCol>
              </a:tblGrid>
              <a:tr h="386101">
                <a:tc>
                  <a:txBody>
                    <a:bodyPr/>
                    <a:lstStyle/>
                    <a:p>
                      <a:r>
                        <a:rPr lang="nl-NL" sz="1200"/>
                        <a:t>MOGELIJK projectverloop</a:t>
                      </a:r>
                    </a:p>
                  </a:txBody>
                  <a:tcPr/>
                </a:tc>
                <a:tc>
                  <a:txBody>
                    <a:bodyPr/>
                    <a:lstStyle/>
                    <a:p>
                      <a:r>
                        <a:rPr lang="nl-NL" sz="1200"/>
                        <a:t>Concrete lesdoelen</a:t>
                      </a:r>
                    </a:p>
                  </a:txBody>
                  <a:tcPr/>
                </a:tc>
                <a:extLst>
                  <a:ext uri="{0D108BD9-81ED-4DB2-BD59-A6C34878D82A}">
                    <a16:rowId xmlns:a16="http://schemas.microsoft.com/office/drawing/2014/main" val="747828784"/>
                  </a:ext>
                </a:extLst>
              </a:tr>
              <a:tr h="752493">
                <a:tc>
                  <a:txBody>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lang="nl-NL" sz="1200"/>
                        <a:t>Vertrekken vanuit een behoefte.</a:t>
                      </a:r>
                    </a:p>
                  </a:txBody>
                  <a:tcPr/>
                </a:tc>
                <a:tc>
                  <a:txBody>
                    <a:bodyPr/>
                    <a:lstStyle/>
                    <a:p>
                      <a:pPr algn="ctr"/>
                      <a:r>
                        <a:rPr lang="nl-BE" sz="1200"/>
                        <a:t>Hoe kunnen we het energieverbruik optimaliseren ifv. een digitale meter ?</a:t>
                      </a:r>
                    </a:p>
                  </a:txBody>
                  <a:tcPr/>
                </a:tc>
                <a:extLst>
                  <a:ext uri="{0D108BD9-81ED-4DB2-BD59-A6C34878D82A}">
                    <a16:rowId xmlns:a16="http://schemas.microsoft.com/office/drawing/2014/main" val="1155593435"/>
                  </a:ext>
                </a:extLst>
              </a:tr>
              <a:tr h="343222">
                <a:tc>
                  <a:txBody>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lang="nl-BE" sz="1200"/>
                        <a:t>Een onderzoek voeren.</a:t>
                      </a:r>
                    </a:p>
                  </a:txBody>
                  <a:tcPr/>
                </a:tc>
                <a:tc>
                  <a:txBody>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lang="nl-BE" sz="1200"/>
                        <a:t>Overzicht verbruikers</a:t>
                      </a:r>
                      <a:endParaRPr lang="nl-BE" sz="1200" i="1"/>
                    </a:p>
                  </a:txBody>
                  <a:tcPr/>
                </a:tc>
                <a:extLst>
                  <a:ext uri="{0D108BD9-81ED-4DB2-BD59-A6C34878D82A}">
                    <a16:rowId xmlns:a16="http://schemas.microsoft.com/office/drawing/2014/main" val="1276583431"/>
                  </a:ext>
                </a:extLst>
              </a:tr>
              <a:tr h="537495">
                <a:tc>
                  <a:txBody>
                    <a:bodyPr/>
                    <a:lstStyle/>
                    <a:p>
                      <a:r>
                        <a:rPr lang="nl-BE" sz="1200"/>
                        <a:t>Metingen uitvoeren tijdens het onderzoek.</a:t>
                      </a:r>
                      <a:endParaRPr lang="nl-NL" sz="1200"/>
                    </a:p>
                  </a:txBody>
                  <a:tcPr/>
                </a:tc>
                <a:tc>
                  <a:txBody>
                    <a:bodyPr/>
                    <a:lstStyle/>
                    <a:p>
                      <a:pPr marL="11113" lvl="1" indent="0">
                        <a:tabLst/>
                      </a:pPr>
                      <a:r>
                        <a:rPr lang="nl-BE" sz="1200" kern="1200">
                          <a:solidFill>
                            <a:schemeClr val="dk1"/>
                          </a:solidFill>
                          <a:latin typeface="+mn-lt"/>
                          <a:ea typeface="+mn-ea"/>
                          <a:cs typeface="+mn-cs"/>
                        </a:rPr>
                        <a:t>Metingen verbruik per toestel.</a:t>
                      </a:r>
                    </a:p>
                    <a:p>
                      <a:pPr marL="11113" lvl="1" indent="0">
                        <a:tabLst/>
                      </a:pPr>
                      <a:r>
                        <a:rPr lang="nl-BE" sz="1200" i="0" kern="1200">
                          <a:solidFill>
                            <a:schemeClr val="dk1"/>
                          </a:solidFill>
                          <a:latin typeface="+mn-lt"/>
                          <a:ea typeface="+mn-ea"/>
                          <a:cs typeface="+mn-cs"/>
                        </a:rPr>
                        <a:t>Tabellen hanteren (ICT)</a:t>
                      </a:r>
                      <a:endParaRPr lang="nl-NL" sz="1200" i="0" kern="1200">
                        <a:solidFill>
                          <a:schemeClr val="dk1"/>
                        </a:solidFill>
                        <a:latin typeface="+mn-lt"/>
                        <a:ea typeface="+mn-ea"/>
                        <a:cs typeface="+mn-cs"/>
                      </a:endParaRPr>
                    </a:p>
                  </a:txBody>
                  <a:tcPr/>
                </a:tc>
                <a:extLst>
                  <a:ext uri="{0D108BD9-81ED-4DB2-BD59-A6C34878D82A}">
                    <a16:rowId xmlns:a16="http://schemas.microsoft.com/office/drawing/2014/main" val="3480600841"/>
                  </a:ext>
                </a:extLst>
              </a:tr>
              <a:tr h="752493">
                <a:tc>
                  <a:txBody>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lang="nl-BE" sz="1200"/>
                        <a:t>Criteria opstellen en een ontwerp maken.</a:t>
                      </a:r>
                    </a:p>
                  </a:txBody>
                  <a:tcPr/>
                </a:tc>
                <a:tc>
                  <a:txBody>
                    <a:bodyPr/>
                    <a:lstStyle/>
                    <a:p>
                      <a:pPr marL="46038" lvl="1" indent="0">
                        <a:tabLst/>
                      </a:pPr>
                      <a:r>
                        <a:rPr lang="nl-BE" sz="1200" i="0" kern="1200">
                          <a:solidFill>
                            <a:schemeClr val="dk1"/>
                          </a:solidFill>
                          <a:latin typeface="+mn-lt"/>
                          <a:ea typeface="+mn-ea"/>
                          <a:cs typeface="+mn-cs"/>
                        </a:rPr>
                        <a:t>Classificatie verbruikers – mogelijke oplossingen - terugkoppeling</a:t>
                      </a:r>
                      <a:endParaRPr lang="nl-BE" sz="1200" b="0" i="1" kern="1200">
                        <a:solidFill>
                          <a:schemeClr val="dk1"/>
                        </a:solidFill>
                        <a:effectLst/>
                        <a:latin typeface="+mn-lt"/>
                        <a:ea typeface="+mn-ea"/>
                        <a:cs typeface="+mn-cs"/>
                      </a:endParaRPr>
                    </a:p>
                  </a:txBody>
                  <a:tcPr/>
                </a:tc>
                <a:extLst>
                  <a:ext uri="{0D108BD9-81ED-4DB2-BD59-A6C34878D82A}">
                    <a16:rowId xmlns:a16="http://schemas.microsoft.com/office/drawing/2014/main" val="1832957410"/>
                  </a:ext>
                </a:extLst>
              </a:tr>
              <a:tr h="1182490">
                <a:tc>
                  <a:txBody>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lang="nl-BE" sz="1200"/>
                        <a:t>Een product maken.</a:t>
                      </a:r>
                    </a:p>
                    <a:p>
                      <a:pPr marL="0" marR="0" lvl="0" indent="0" algn="l" defTabSz="685783" rtl="0" eaLnBrk="1" fontAlgn="auto" latinLnBrk="0" hangingPunct="1">
                        <a:lnSpc>
                          <a:spcPct val="100000"/>
                        </a:lnSpc>
                        <a:spcBef>
                          <a:spcPts val="0"/>
                        </a:spcBef>
                        <a:spcAft>
                          <a:spcPts val="0"/>
                        </a:spcAft>
                        <a:buClrTx/>
                        <a:buSzTx/>
                        <a:buFontTx/>
                        <a:buNone/>
                        <a:tabLst/>
                        <a:defRPr/>
                      </a:pPr>
                      <a:r>
                        <a:rPr lang="nl-BE" sz="1200"/>
                        <a:t>Over het project reflecteren en kaderen in een bredere maatschappelijk context</a:t>
                      </a:r>
                    </a:p>
                  </a:txBody>
                  <a:tcPr/>
                </a:tc>
                <a:tc>
                  <a:txBody>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lang="fr-FR" sz="1200" err="1"/>
                        <a:t>Uitvoeren</a:t>
                      </a:r>
                      <a:r>
                        <a:rPr lang="fr-FR" sz="1200"/>
                        <a:t> en </a:t>
                      </a:r>
                      <a:r>
                        <a:rPr lang="fr-FR" sz="1200" err="1"/>
                        <a:t>testen</a:t>
                      </a:r>
                      <a:r>
                        <a:rPr lang="fr-FR" sz="1200"/>
                        <a:t>.</a:t>
                      </a:r>
                    </a:p>
                    <a:p>
                      <a:pPr marL="0" marR="0" lvl="0" indent="0" algn="l" defTabSz="685783" rtl="0" eaLnBrk="1" fontAlgn="auto" latinLnBrk="0" hangingPunct="1">
                        <a:lnSpc>
                          <a:spcPct val="100000"/>
                        </a:lnSpc>
                        <a:spcBef>
                          <a:spcPts val="0"/>
                        </a:spcBef>
                        <a:spcAft>
                          <a:spcPts val="0"/>
                        </a:spcAft>
                        <a:buClrTx/>
                        <a:buSzTx/>
                        <a:buFontTx/>
                        <a:buNone/>
                        <a:tabLst/>
                        <a:defRPr/>
                      </a:pPr>
                      <a:r>
                        <a:rPr lang="fr-FR" sz="1200" err="1"/>
                        <a:t>Energieproducenten</a:t>
                      </a:r>
                      <a:r>
                        <a:rPr lang="fr-FR" sz="1200"/>
                        <a:t> </a:t>
                      </a:r>
                      <a:r>
                        <a:rPr lang="fr-FR" sz="1200" err="1"/>
                        <a:t>vergelijken</a:t>
                      </a:r>
                      <a:r>
                        <a:rPr lang="fr-FR" sz="1200"/>
                        <a:t> (ICT)</a:t>
                      </a:r>
                    </a:p>
                    <a:p>
                      <a:pPr marL="0" marR="0" lvl="0" indent="0" algn="l" defTabSz="685783" rtl="0" eaLnBrk="1" fontAlgn="auto" latinLnBrk="0" hangingPunct="1">
                        <a:lnSpc>
                          <a:spcPct val="100000"/>
                        </a:lnSpc>
                        <a:spcBef>
                          <a:spcPts val="0"/>
                        </a:spcBef>
                        <a:spcAft>
                          <a:spcPts val="0"/>
                        </a:spcAft>
                        <a:buClrTx/>
                        <a:buSzTx/>
                        <a:buFontTx/>
                        <a:buNone/>
                        <a:tabLst/>
                        <a:defRPr/>
                      </a:pPr>
                      <a:r>
                        <a:rPr lang="fr-FR" sz="1200" i="0" err="1"/>
                        <a:t>Maatschappelijke</a:t>
                      </a:r>
                      <a:r>
                        <a:rPr lang="fr-FR" sz="1200" i="0"/>
                        <a:t> </a:t>
                      </a:r>
                      <a:r>
                        <a:rPr lang="fr-FR" sz="1200" i="0" err="1"/>
                        <a:t>referentie</a:t>
                      </a:r>
                      <a:endParaRPr lang="nl-NL" sz="1200" i="0"/>
                    </a:p>
                    <a:p>
                      <a:pPr marL="0" marR="0" lvl="0" indent="0" algn="l" defTabSz="685783" rtl="0" eaLnBrk="1" fontAlgn="auto" latinLnBrk="0" hangingPunct="1">
                        <a:lnSpc>
                          <a:spcPct val="100000"/>
                        </a:lnSpc>
                        <a:spcBef>
                          <a:spcPts val="0"/>
                        </a:spcBef>
                        <a:spcAft>
                          <a:spcPts val="0"/>
                        </a:spcAft>
                        <a:buClrTx/>
                        <a:buSzTx/>
                        <a:buFontTx/>
                        <a:buNone/>
                        <a:tabLst/>
                        <a:defRPr/>
                      </a:pPr>
                      <a:endParaRPr lang="nl-BE" sz="1200" i="1"/>
                    </a:p>
                  </a:txBody>
                  <a:tcPr/>
                </a:tc>
                <a:extLst>
                  <a:ext uri="{0D108BD9-81ED-4DB2-BD59-A6C34878D82A}">
                    <a16:rowId xmlns:a16="http://schemas.microsoft.com/office/drawing/2014/main" val="2263388968"/>
                  </a:ext>
                </a:extLst>
              </a:tr>
            </a:tbl>
          </a:graphicData>
        </a:graphic>
      </p:graphicFrame>
      <p:grpSp>
        <p:nvGrpSpPr>
          <p:cNvPr id="5" name="Groep 4">
            <a:extLst>
              <a:ext uri="{FF2B5EF4-FFF2-40B4-BE49-F238E27FC236}">
                <a16:creationId xmlns:a16="http://schemas.microsoft.com/office/drawing/2014/main" id="{CD9F0BE6-7ADF-8F48-B4E2-44E2DE99DBDB}"/>
              </a:ext>
            </a:extLst>
          </p:cNvPr>
          <p:cNvGrpSpPr/>
          <p:nvPr/>
        </p:nvGrpSpPr>
        <p:grpSpPr>
          <a:xfrm>
            <a:off x="0" y="1505334"/>
            <a:ext cx="6565392" cy="3880481"/>
            <a:chOff x="2671308" y="1497284"/>
            <a:chExt cx="6533252" cy="3672840"/>
          </a:xfrm>
        </p:grpSpPr>
        <p:pic>
          <p:nvPicPr>
            <p:cNvPr id="13" name="Afbeelding 12"/>
            <p:cNvPicPr>
              <a:picLocks noChangeAspect="1"/>
            </p:cNvPicPr>
            <p:nvPr/>
          </p:nvPicPr>
          <p:blipFill>
            <a:blip r:embed="rId6"/>
            <a:stretch>
              <a:fillRect/>
            </a:stretch>
          </p:blipFill>
          <p:spPr>
            <a:xfrm>
              <a:off x="2671308" y="1497284"/>
              <a:ext cx="6533252" cy="3672840"/>
            </a:xfrm>
            <a:prstGeom prst="rect">
              <a:avLst/>
            </a:prstGeom>
          </p:spPr>
        </p:pic>
        <p:sp>
          <p:nvSpPr>
            <p:cNvPr id="7" name="Rechthoek: afgeronde hoeken 6"/>
            <p:cNvSpPr/>
            <p:nvPr/>
          </p:nvSpPr>
          <p:spPr>
            <a:xfrm>
              <a:off x="5373408" y="2966712"/>
              <a:ext cx="1472338" cy="124331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1100"/>
                <a:t>Hoe kunnen we het energieverbruik optimaliseren ifv. een digitale meter ?</a:t>
              </a:r>
            </a:p>
          </p:txBody>
        </p:sp>
      </p:grpSp>
      <p:pic>
        <p:nvPicPr>
          <p:cNvPr id="2050" name="Picture 2" descr="bol.com | Premium Digitale Tijdschakelaar - 20 Programma's Met LCD Display  Met Uitgebreide...">
            <a:extLst>
              <a:ext uri="{FF2B5EF4-FFF2-40B4-BE49-F238E27FC236}">
                <a16:creationId xmlns:a16="http://schemas.microsoft.com/office/drawing/2014/main" id="{AAFFE272-BD70-454A-9549-3C7BC378421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547707" y="1151080"/>
            <a:ext cx="858087" cy="14753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1923330"/>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FC632E39-6D7B-7E47-BF23-1A10D77EB5C1}"/>
              </a:ext>
            </a:extLst>
          </p:cNvPr>
          <p:cNvSpPr>
            <a:spLocks noGrp="1"/>
          </p:cNvSpPr>
          <p:nvPr>
            <p:ph type="sldNum" sz="quarter" idx="11"/>
          </p:nvPr>
        </p:nvSpPr>
        <p:spPr/>
        <p:txBody>
          <a:bodyPr/>
          <a:lstStyle/>
          <a:p>
            <a:fld id="{189E3A5C-986B-47BE-8F96-3787467B82A8}" type="slidenum">
              <a:rPr lang="nl-BE" smtClean="0">
                <a:solidFill>
                  <a:prstClr val="white"/>
                </a:solidFill>
              </a:rPr>
              <a:pPr/>
              <a:t>49</a:t>
            </a:fld>
            <a:endParaRPr lang="nl-BE">
              <a:solidFill>
                <a:prstClr val="white"/>
              </a:solidFill>
            </a:endParaRPr>
          </a:p>
        </p:txBody>
      </p:sp>
      <p:sp>
        <p:nvSpPr>
          <p:cNvPr id="3" name="Titel 2">
            <a:extLst>
              <a:ext uri="{FF2B5EF4-FFF2-40B4-BE49-F238E27FC236}">
                <a16:creationId xmlns:a16="http://schemas.microsoft.com/office/drawing/2014/main" id="{0C52D6AF-1805-524D-A795-205F95FBE524}"/>
              </a:ext>
            </a:extLst>
          </p:cNvPr>
          <p:cNvSpPr>
            <a:spLocks noGrp="1"/>
          </p:cNvSpPr>
          <p:nvPr>
            <p:ph type="title"/>
          </p:nvPr>
        </p:nvSpPr>
        <p:spPr/>
        <p:txBody>
          <a:bodyPr/>
          <a:lstStyle/>
          <a:p>
            <a:r>
              <a:rPr lang="nl-NL"/>
              <a:t>Geïntegreerde projecten</a:t>
            </a:r>
          </a:p>
        </p:txBody>
      </p:sp>
      <p:sp>
        <p:nvSpPr>
          <p:cNvPr id="4" name="Tekstvak 3">
            <a:extLst>
              <a:ext uri="{FF2B5EF4-FFF2-40B4-BE49-F238E27FC236}">
                <a16:creationId xmlns:a16="http://schemas.microsoft.com/office/drawing/2014/main" id="{92C84205-62D3-48FB-BABD-E3A5C4758915}"/>
              </a:ext>
            </a:extLst>
          </p:cNvPr>
          <p:cNvSpPr txBox="1"/>
          <p:nvPr/>
        </p:nvSpPr>
        <p:spPr>
          <a:xfrm>
            <a:off x="1026850" y="1034063"/>
            <a:ext cx="3299824"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1200" b="1"/>
              <a:t>De STEM doelen worden op een geïntegreerde manier aangereikt in verschillende contexten.</a:t>
            </a:r>
          </a:p>
          <a:p>
            <a:endParaRPr lang="nl-NL" sz="1200" b="1"/>
          </a:p>
        </p:txBody>
      </p:sp>
      <p:sp>
        <p:nvSpPr>
          <p:cNvPr id="11" name="Rechthoek: afgeronde hoeken 10">
            <a:extLst>
              <a:ext uri="{FF2B5EF4-FFF2-40B4-BE49-F238E27FC236}">
                <a16:creationId xmlns:a16="http://schemas.microsoft.com/office/drawing/2014/main" id="{92EDD0F5-CFC7-4ECE-B212-F65079204A17}"/>
              </a:ext>
            </a:extLst>
          </p:cNvPr>
          <p:cNvSpPr/>
          <p:nvPr/>
        </p:nvSpPr>
        <p:spPr>
          <a:xfrm>
            <a:off x="4404746" y="44583"/>
            <a:ext cx="5431336" cy="42522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nl-BE" sz="1200"/>
              <a:t>LL leren om betrouwbare verklaringen en oplossingen te ontwikkelen</a:t>
            </a:r>
          </a:p>
        </p:txBody>
      </p:sp>
      <p:graphicFrame>
        <p:nvGraphicFramePr>
          <p:cNvPr id="14" name="Tabel 4">
            <a:extLst>
              <a:ext uri="{FF2B5EF4-FFF2-40B4-BE49-F238E27FC236}">
                <a16:creationId xmlns:a16="http://schemas.microsoft.com/office/drawing/2014/main" id="{FE78FA2A-AF82-2F44-8A92-EDCD6B66EC88}"/>
              </a:ext>
            </a:extLst>
          </p:cNvPr>
          <p:cNvGraphicFramePr>
            <a:graphicFrameLocks noGrp="1"/>
          </p:cNvGraphicFramePr>
          <p:nvPr/>
        </p:nvGraphicFramePr>
        <p:xfrm>
          <a:off x="4448829" y="710784"/>
          <a:ext cx="7743171" cy="6127816"/>
        </p:xfrm>
        <a:graphic>
          <a:graphicData uri="http://schemas.openxmlformats.org/drawingml/2006/table">
            <a:tbl>
              <a:tblPr firstRow="1" bandRow="1">
                <a:tableStyleId>{5C22544A-7EE6-4342-B048-85BDC9FD1C3A}</a:tableStyleId>
              </a:tblPr>
              <a:tblGrid>
                <a:gridCol w="7743171">
                  <a:extLst>
                    <a:ext uri="{9D8B030D-6E8A-4147-A177-3AD203B41FA5}">
                      <a16:colId xmlns:a16="http://schemas.microsoft.com/office/drawing/2014/main" val="1872239379"/>
                    </a:ext>
                  </a:extLst>
                </a:gridCol>
              </a:tblGrid>
              <a:tr h="357427">
                <a:tc>
                  <a:txBody>
                    <a:bodyPr/>
                    <a:lstStyle/>
                    <a:p>
                      <a:r>
                        <a:rPr lang="nl-NL" sz="1200"/>
                        <a:t>Enkele mogelijke leerplandoelen</a:t>
                      </a:r>
                    </a:p>
                  </a:txBody>
                  <a:tcPr/>
                </a:tc>
                <a:extLst>
                  <a:ext uri="{0D108BD9-81ED-4DB2-BD59-A6C34878D82A}">
                    <a16:rowId xmlns:a16="http://schemas.microsoft.com/office/drawing/2014/main" val="747828784"/>
                  </a:ext>
                </a:extLst>
              </a:tr>
              <a:tr h="529408">
                <a:tc>
                  <a:txBody>
                    <a:bodyPr/>
                    <a:lstStyle/>
                    <a:p>
                      <a:pPr algn="l"/>
                      <a:r>
                        <a:rPr lang="nl-BE" sz="1350" kern="1200">
                          <a:solidFill>
                            <a:schemeClr val="dk1"/>
                          </a:solidFill>
                          <a:effectLst/>
                          <a:latin typeface="+mn-lt"/>
                          <a:ea typeface="+mn-ea"/>
                          <a:cs typeface="+mn-cs"/>
                        </a:rPr>
                        <a:t>2. De leerlingen analyseren natuurlijke en technische systemen aan de hand van verschillende STEM-concepten. </a:t>
                      </a:r>
                    </a:p>
                  </a:txBody>
                  <a:tcPr/>
                </a:tc>
                <a:extLst>
                  <a:ext uri="{0D108BD9-81ED-4DB2-BD59-A6C34878D82A}">
                    <a16:rowId xmlns:a16="http://schemas.microsoft.com/office/drawing/2014/main" val="1155593435"/>
                  </a:ext>
                </a:extLst>
              </a:tr>
              <a:tr h="512956">
                <a:tc>
                  <a:txBody>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lang="nl-BE" sz="1350" kern="1200">
                          <a:solidFill>
                            <a:schemeClr val="dk1"/>
                          </a:solidFill>
                          <a:effectLst/>
                          <a:latin typeface="+mn-lt"/>
                          <a:ea typeface="+mn-ea"/>
                          <a:cs typeface="+mn-cs"/>
                        </a:rPr>
                        <a:t>7. De leerlingen beargumenteren vanuit verschillende invalshoeken keuzes bij het ontwerp en het gebruik van technische systemen en andere STEM-oplossingen.</a:t>
                      </a:r>
                    </a:p>
                  </a:txBody>
                  <a:tcPr/>
                </a:tc>
                <a:extLst>
                  <a:ext uri="{0D108BD9-81ED-4DB2-BD59-A6C34878D82A}">
                    <a16:rowId xmlns:a16="http://schemas.microsoft.com/office/drawing/2014/main" val="1276583431"/>
                  </a:ext>
                </a:extLst>
              </a:tr>
              <a:tr h="334536">
                <a:tc>
                  <a:txBody>
                    <a:bodyPr/>
                    <a:lstStyle/>
                    <a:p>
                      <a:pPr marL="11113" lvl="1" indent="0">
                        <a:tabLst/>
                      </a:pPr>
                      <a:r>
                        <a:rPr lang="nl-NL" sz="1350" kern="1200">
                          <a:solidFill>
                            <a:schemeClr val="dk1"/>
                          </a:solidFill>
                          <a:effectLst/>
                          <a:latin typeface="+mn-lt"/>
                          <a:ea typeface="+mn-ea"/>
                          <a:cs typeface="+mn-cs"/>
                        </a:rPr>
                        <a:t>18-26. Gelijkstroomkringen – magnetisme (sensoren)</a:t>
                      </a:r>
                    </a:p>
                  </a:txBody>
                  <a:tcPr/>
                </a:tc>
                <a:extLst>
                  <a:ext uri="{0D108BD9-81ED-4DB2-BD59-A6C34878D82A}">
                    <a16:rowId xmlns:a16="http://schemas.microsoft.com/office/drawing/2014/main" val="3480600841"/>
                  </a:ext>
                </a:extLst>
              </a:tr>
              <a:tr h="323386">
                <a:tc>
                  <a:txBody>
                    <a:bodyPr/>
                    <a:lstStyle/>
                    <a:p>
                      <a:pPr marL="46038" marR="0" lvl="1" indent="0" algn="l" defTabSz="685783" rtl="0" eaLnBrk="1" fontAlgn="auto" latinLnBrk="0" hangingPunct="1">
                        <a:lnSpc>
                          <a:spcPct val="100000"/>
                        </a:lnSpc>
                        <a:spcBef>
                          <a:spcPts val="0"/>
                        </a:spcBef>
                        <a:spcAft>
                          <a:spcPts val="0"/>
                        </a:spcAft>
                        <a:buClrTx/>
                        <a:buSzTx/>
                        <a:buFontTx/>
                        <a:buNone/>
                        <a:tabLst/>
                        <a:defRPr/>
                      </a:pPr>
                      <a:r>
                        <a:rPr lang="nl-BE" sz="1350" kern="1200">
                          <a:solidFill>
                            <a:schemeClr val="dk1"/>
                          </a:solidFill>
                          <a:effectLst/>
                          <a:latin typeface="+mn-lt"/>
                          <a:ea typeface="+mn-ea"/>
                          <a:cs typeface="+mn-cs"/>
                        </a:rPr>
                        <a:t>30. De leerlingen werken op een veilige en duurzame manier met materialen, chemische stoffen en technische en biologische systemen.</a:t>
                      </a:r>
                    </a:p>
                  </a:txBody>
                  <a:tcPr/>
                </a:tc>
                <a:extLst>
                  <a:ext uri="{0D108BD9-81ED-4DB2-BD59-A6C34878D82A}">
                    <a16:rowId xmlns:a16="http://schemas.microsoft.com/office/drawing/2014/main" val="1832957410"/>
                  </a:ext>
                </a:extLst>
              </a:tr>
              <a:tr h="389178">
                <a:tc>
                  <a:txBody>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lang="fr-FR" sz="1350" kern="1200">
                          <a:solidFill>
                            <a:schemeClr val="dk1"/>
                          </a:solidFill>
                          <a:effectLst/>
                          <a:latin typeface="+mn-lt"/>
                          <a:ea typeface="+mn-ea"/>
                          <a:cs typeface="+mn-cs"/>
                        </a:rPr>
                        <a:t>35. </a:t>
                      </a:r>
                      <a:r>
                        <a:rPr lang="nl-BE" sz="1350" kern="1200">
                          <a:solidFill>
                            <a:schemeClr val="dk1"/>
                          </a:solidFill>
                          <a:effectLst/>
                          <a:latin typeface="+mn-lt"/>
                          <a:ea typeface="+mn-ea"/>
                          <a:cs typeface="+mn-cs"/>
                        </a:rPr>
                        <a:t>De leerlingen lezen en tekenen met tekensoftware technische tekeningen.</a:t>
                      </a:r>
                    </a:p>
                  </a:txBody>
                  <a:tcPr/>
                </a:tc>
                <a:extLst>
                  <a:ext uri="{0D108BD9-81ED-4DB2-BD59-A6C34878D82A}">
                    <a16:rowId xmlns:a16="http://schemas.microsoft.com/office/drawing/2014/main" val="2263388968"/>
                  </a:ext>
                </a:extLst>
              </a:tr>
              <a:tr h="524107">
                <a:tc>
                  <a:txBody>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lang="nl-NL" sz="1350" kern="1200">
                          <a:solidFill>
                            <a:schemeClr val="dk1"/>
                          </a:solidFill>
                          <a:effectLst/>
                          <a:latin typeface="+mn-lt"/>
                          <a:ea typeface="+mn-ea"/>
                          <a:cs typeface="+mn-cs"/>
                        </a:rPr>
                        <a:t>37. </a:t>
                      </a:r>
                      <a:r>
                        <a:rPr lang="nl-BE" sz="1350" kern="1200">
                          <a:solidFill>
                            <a:schemeClr val="dk1"/>
                          </a:solidFill>
                          <a:effectLst/>
                          <a:latin typeface="+mn-lt"/>
                          <a:ea typeface="+mn-ea"/>
                          <a:cs typeface="+mn-cs"/>
                        </a:rPr>
                        <a:t>De leerlingen realiseren stuur- en vermogensschakelingen volgens elektrisch schema en technische documentatie voor huishoudelijke en niet-huishoudelijke installaties.</a:t>
                      </a:r>
                    </a:p>
                    <a:p>
                      <a:pPr marL="0" marR="0" lvl="0" indent="0" algn="l" defTabSz="685783" rtl="0" eaLnBrk="1" fontAlgn="auto" latinLnBrk="0" hangingPunct="1">
                        <a:lnSpc>
                          <a:spcPct val="100000"/>
                        </a:lnSpc>
                        <a:spcBef>
                          <a:spcPts val="0"/>
                        </a:spcBef>
                        <a:spcAft>
                          <a:spcPts val="0"/>
                        </a:spcAft>
                        <a:buClrTx/>
                        <a:buSzTx/>
                        <a:buFontTx/>
                        <a:buNone/>
                        <a:tabLst/>
                        <a:defRPr/>
                      </a:pPr>
                      <a:endParaRPr lang="nl-BE" sz="1350" kern="1200">
                        <a:solidFill>
                          <a:schemeClr val="dk1"/>
                        </a:solidFill>
                        <a:effectLst/>
                        <a:latin typeface="+mn-lt"/>
                        <a:ea typeface="+mn-ea"/>
                        <a:cs typeface="+mn-cs"/>
                      </a:endParaRPr>
                    </a:p>
                  </a:txBody>
                  <a:tcPr/>
                </a:tc>
                <a:extLst>
                  <a:ext uri="{0D108BD9-81ED-4DB2-BD59-A6C34878D82A}">
                    <a16:rowId xmlns:a16="http://schemas.microsoft.com/office/drawing/2014/main" val="2457209787"/>
                  </a:ext>
                </a:extLst>
              </a:tr>
              <a:tr h="540276">
                <a:tc>
                  <a:txBody>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lang="nl-BE" sz="1350" kern="1200">
                          <a:solidFill>
                            <a:schemeClr val="dk1"/>
                          </a:solidFill>
                          <a:effectLst/>
                          <a:latin typeface="+mn-lt"/>
                          <a:ea typeface="+mn-ea"/>
                          <a:cs typeface="+mn-cs"/>
                        </a:rPr>
                        <a:t>38. De leerlingen trekken draden en leggen kabels voor verschillende stroombanen en sluiten ze aan voor huishoudelijke en niet-huishoudelijke installaties. </a:t>
                      </a:r>
                    </a:p>
                    <a:p>
                      <a:pPr marL="0" marR="0" lvl="0" indent="0" algn="l" defTabSz="685783" rtl="0" eaLnBrk="1" fontAlgn="auto" latinLnBrk="0" hangingPunct="1">
                        <a:lnSpc>
                          <a:spcPct val="100000"/>
                        </a:lnSpc>
                        <a:spcBef>
                          <a:spcPts val="0"/>
                        </a:spcBef>
                        <a:spcAft>
                          <a:spcPts val="0"/>
                        </a:spcAft>
                        <a:buClrTx/>
                        <a:buSzTx/>
                        <a:buFontTx/>
                        <a:buNone/>
                        <a:tabLst/>
                        <a:defRPr/>
                      </a:pPr>
                      <a:endParaRPr lang="nl-BE" sz="1350" kern="1200">
                        <a:solidFill>
                          <a:schemeClr val="dk1"/>
                        </a:solidFill>
                        <a:effectLst/>
                        <a:latin typeface="+mn-lt"/>
                        <a:ea typeface="+mn-ea"/>
                        <a:cs typeface="+mn-cs"/>
                      </a:endParaRPr>
                    </a:p>
                  </a:txBody>
                  <a:tcPr/>
                </a:tc>
                <a:extLst>
                  <a:ext uri="{0D108BD9-81ED-4DB2-BD59-A6C34878D82A}">
                    <a16:rowId xmlns:a16="http://schemas.microsoft.com/office/drawing/2014/main" val="1685516875"/>
                  </a:ext>
                </a:extLst>
              </a:tr>
              <a:tr h="333421">
                <a:tc>
                  <a:txBody>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lang="nl-BE" sz="1350" kern="1200">
                          <a:solidFill>
                            <a:schemeClr val="dk1"/>
                          </a:solidFill>
                          <a:effectLst/>
                          <a:latin typeface="+mn-lt"/>
                          <a:ea typeface="+mn-ea"/>
                          <a:cs typeface="+mn-cs"/>
                        </a:rPr>
                        <a:t>40. De leerlingen realiseren elektronische schakelingen.</a:t>
                      </a:r>
                    </a:p>
                    <a:p>
                      <a:pPr marL="0" marR="0" lvl="0" indent="0" algn="l" defTabSz="685783" rtl="0" eaLnBrk="1" fontAlgn="auto" latinLnBrk="0" hangingPunct="1">
                        <a:lnSpc>
                          <a:spcPct val="100000"/>
                        </a:lnSpc>
                        <a:spcBef>
                          <a:spcPts val="0"/>
                        </a:spcBef>
                        <a:spcAft>
                          <a:spcPts val="0"/>
                        </a:spcAft>
                        <a:buClrTx/>
                        <a:buSzTx/>
                        <a:buFontTx/>
                        <a:buNone/>
                        <a:tabLst/>
                        <a:defRPr/>
                      </a:pPr>
                      <a:endParaRPr lang="nl-BE" sz="1350" kern="1200">
                        <a:solidFill>
                          <a:schemeClr val="dk1"/>
                        </a:solidFill>
                        <a:effectLst/>
                        <a:latin typeface="+mn-lt"/>
                        <a:ea typeface="+mn-ea"/>
                        <a:cs typeface="+mn-cs"/>
                      </a:endParaRPr>
                    </a:p>
                  </a:txBody>
                  <a:tcPr/>
                </a:tc>
                <a:extLst>
                  <a:ext uri="{0D108BD9-81ED-4DB2-BD59-A6C34878D82A}">
                    <a16:rowId xmlns:a16="http://schemas.microsoft.com/office/drawing/2014/main" val="1089797897"/>
                  </a:ext>
                </a:extLst>
              </a:tr>
              <a:tr h="161692">
                <a:tc>
                  <a:txBody>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lang="nl-BE" sz="1350" kern="1200">
                          <a:solidFill>
                            <a:schemeClr val="dk1"/>
                          </a:solidFill>
                          <a:effectLst/>
                          <a:latin typeface="+mn-lt"/>
                          <a:ea typeface="+mn-ea"/>
                          <a:cs typeface="+mn-cs"/>
                        </a:rPr>
                        <a:t>42-43. (De)-Montage</a:t>
                      </a:r>
                    </a:p>
                    <a:p>
                      <a:pPr marL="0" marR="0" lvl="0" indent="0" algn="l" defTabSz="685783" rtl="0" eaLnBrk="1" fontAlgn="auto" latinLnBrk="0" hangingPunct="1">
                        <a:lnSpc>
                          <a:spcPct val="100000"/>
                        </a:lnSpc>
                        <a:spcBef>
                          <a:spcPts val="0"/>
                        </a:spcBef>
                        <a:spcAft>
                          <a:spcPts val="0"/>
                        </a:spcAft>
                        <a:buClrTx/>
                        <a:buSzTx/>
                        <a:buFontTx/>
                        <a:buNone/>
                        <a:tabLst/>
                        <a:defRPr/>
                      </a:pPr>
                      <a:endParaRPr lang="nl-BE" sz="1350" kern="1200">
                        <a:solidFill>
                          <a:schemeClr val="dk1"/>
                        </a:solidFill>
                        <a:effectLst/>
                        <a:latin typeface="+mn-lt"/>
                        <a:ea typeface="+mn-ea"/>
                        <a:cs typeface="+mn-cs"/>
                      </a:endParaRPr>
                    </a:p>
                  </a:txBody>
                  <a:tcPr/>
                </a:tc>
                <a:extLst>
                  <a:ext uri="{0D108BD9-81ED-4DB2-BD59-A6C34878D82A}">
                    <a16:rowId xmlns:a16="http://schemas.microsoft.com/office/drawing/2014/main" val="2511484989"/>
                  </a:ext>
                </a:extLst>
              </a:tr>
              <a:tr h="369571">
                <a:tc>
                  <a:txBody>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lang="nl-BE" sz="1350" kern="1200">
                          <a:solidFill>
                            <a:schemeClr val="dk1"/>
                          </a:solidFill>
                          <a:effectLst/>
                          <a:latin typeface="+mn-lt"/>
                          <a:ea typeface="+mn-ea"/>
                          <a:cs typeface="+mn-cs"/>
                        </a:rPr>
                        <a:t>45. De leerlingen herstelt of vervangt onderdelen, componenten van elektrotechnische systemen</a:t>
                      </a:r>
                    </a:p>
                  </a:txBody>
                  <a:tcPr/>
                </a:tc>
                <a:extLst>
                  <a:ext uri="{0D108BD9-81ED-4DB2-BD59-A6C34878D82A}">
                    <a16:rowId xmlns:a16="http://schemas.microsoft.com/office/drawing/2014/main" val="2333609931"/>
                  </a:ext>
                </a:extLst>
              </a:tr>
              <a:tr h="369571">
                <a:tc>
                  <a:txBody>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lang="nl-BE" sz="1350" kern="1200">
                          <a:solidFill>
                            <a:schemeClr val="dk1"/>
                          </a:solidFill>
                          <a:effectLst/>
                          <a:latin typeface="+mn-lt"/>
                          <a:ea typeface="+mn-ea"/>
                          <a:cs typeface="+mn-cs"/>
                        </a:rPr>
                        <a:t>Gemeenschappelijk leerplan ICT: ALGORITMISCH DENKEN</a:t>
                      </a:r>
                    </a:p>
                    <a:p>
                      <a:pPr marL="0" marR="0" lvl="0" indent="0" algn="l" defTabSz="685783" rtl="0" eaLnBrk="1" fontAlgn="auto" latinLnBrk="0" hangingPunct="1">
                        <a:lnSpc>
                          <a:spcPct val="100000"/>
                        </a:lnSpc>
                        <a:spcBef>
                          <a:spcPts val="0"/>
                        </a:spcBef>
                        <a:spcAft>
                          <a:spcPts val="0"/>
                        </a:spcAft>
                        <a:buClrTx/>
                        <a:buSzTx/>
                        <a:buFontTx/>
                        <a:buNone/>
                        <a:tabLst/>
                        <a:defRPr/>
                      </a:pPr>
                      <a:r>
                        <a:rPr lang="nl-BE" sz="1350" kern="1200">
                          <a:solidFill>
                            <a:schemeClr val="dk1"/>
                          </a:solidFill>
                          <a:effectLst/>
                          <a:latin typeface="+mn-lt"/>
                          <a:ea typeface="+mn-ea"/>
                          <a:cs typeface="+mn-cs"/>
                        </a:rPr>
                        <a:t>De leerlingen achterhalen zelf de verschillende stappen van het proces (zoals ze in de PLC geprogrammeerd zijn) en zetten het algoritme om in de programmeertaal van de µ-controller</a:t>
                      </a:r>
                    </a:p>
                  </a:txBody>
                  <a:tcPr/>
                </a:tc>
                <a:extLst>
                  <a:ext uri="{0D108BD9-81ED-4DB2-BD59-A6C34878D82A}">
                    <a16:rowId xmlns:a16="http://schemas.microsoft.com/office/drawing/2014/main" val="277208877"/>
                  </a:ext>
                </a:extLst>
              </a:tr>
            </a:tbl>
          </a:graphicData>
        </a:graphic>
      </p:graphicFrame>
      <p:pic>
        <p:nvPicPr>
          <p:cNvPr id="1028" name="Picture 4" descr="uArm-Transportband voor uArm Robotarm - RobotShop">
            <a:extLst>
              <a:ext uri="{FF2B5EF4-FFF2-40B4-BE49-F238E27FC236}">
                <a16:creationId xmlns:a16="http://schemas.microsoft.com/office/drawing/2014/main" id="{A1834EE1-B944-2746-975A-CB5BA1C341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029" y="1987494"/>
            <a:ext cx="2474177" cy="1194959"/>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Microcontrollers met aangepaste geautomatiseerde opstellingen">
            <a:extLst>
              <a:ext uri="{FF2B5EF4-FFF2-40B4-BE49-F238E27FC236}">
                <a16:creationId xmlns:a16="http://schemas.microsoft.com/office/drawing/2014/main" id="{F420BA6B-A106-5E40-A9FE-52D8B05C523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25509" y="1700134"/>
            <a:ext cx="1570714" cy="1482319"/>
          </a:xfrm>
          <a:prstGeom prst="rect">
            <a:avLst/>
          </a:prstGeom>
          <a:noFill/>
          <a:extLst>
            <a:ext uri="{909E8E84-426E-40DD-AFC4-6F175D3DCCD1}">
              <a14:hiddenFill xmlns:a14="http://schemas.microsoft.com/office/drawing/2010/main">
                <a:solidFill>
                  <a:srgbClr val="FFFFFF"/>
                </a:solidFill>
              </a14:hiddenFill>
            </a:ext>
          </a:extLst>
        </p:spPr>
      </p:pic>
      <p:sp>
        <p:nvSpPr>
          <p:cNvPr id="19" name="Rechthoek: afgeronde hoeken 10">
            <a:extLst>
              <a:ext uri="{FF2B5EF4-FFF2-40B4-BE49-F238E27FC236}">
                <a16:creationId xmlns:a16="http://schemas.microsoft.com/office/drawing/2014/main" id="{474F61FA-0D57-3845-A049-C4F14C2BED9A}"/>
              </a:ext>
            </a:extLst>
          </p:cNvPr>
          <p:cNvSpPr/>
          <p:nvPr/>
        </p:nvSpPr>
        <p:spPr>
          <a:xfrm>
            <a:off x="982490" y="3316567"/>
            <a:ext cx="2474177" cy="119495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nl-BE" sz="1200"/>
              <a:t>Didactische transportband - uitdaging: </a:t>
            </a:r>
          </a:p>
          <a:p>
            <a:pPr algn="ctr"/>
            <a:r>
              <a:rPr lang="nl-BE" sz="1200"/>
              <a:t>vervang de PLC </a:t>
            </a:r>
          </a:p>
          <a:p>
            <a:pPr algn="ctr"/>
            <a:r>
              <a:rPr lang="nl-BE" sz="1200"/>
              <a:t>door een µ-controller</a:t>
            </a:r>
          </a:p>
        </p:txBody>
      </p:sp>
      <p:pic>
        <p:nvPicPr>
          <p:cNvPr id="20" name="Picture 6" descr="TRAFFIC LIGHT - Mathtec">
            <a:extLst>
              <a:ext uri="{FF2B5EF4-FFF2-40B4-BE49-F238E27FC236}">
                <a16:creationId xmlns:a16="http://schemas.microsoft.com/office/drawing/2014/main" id="{BE695CF7-0FEB-D94E-8243-EFA191E2EFE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8543" y="4839019"/>
            <a:ext cx="4250286" cy="16574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2641999"/>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4A661A6F-DDC7-42E3-9CF0-5A9D32029BE2}"/>
              </a:ext>
            </a:extLst>
          </p:cNvPr>
          <p:cNvSpPr>
            <a:spLocks noGrp="1"/>
          </p:cNvSpPr>
          <p:nvPr>
            <p:ph type="title"/>
          </p:nvPr>
        </p:nvSpPr>
        <p:spPr/>
        <p:txBody>
          <a:bodyPr>
            <a:normAutofit/>
          </a:bodyPr>
          <a:lstStyle/>
          <a:p>
            <a:r>
              <a:rPr lang="nl-BE">
                <a:solidFill>
                  <a:schemeClr val="tx2">
                    <a:lumMod val="75000"/>
                  </a:schemeClr>
                </a:solidFill>
              </a:rPr>
              <a:t>Beschrijving studierichtingprofiel</a:t>
            </a:r>
          </a:p>
        </p:txBody>
      </p:sp>
      <p:sp>
        <p:nvSpPr>
          <p:cNvPr id="8" name="Tijdelijke aanduiding voor inhoud 7">
            <a:extLst>
              <a:ext uri="{FF2B5EF4-FFF2-40B4-BE49-F238E27FC236}">
                <a16:creationId xmlns:a16="http://schemas.microsoft.com/office/drawing/2014/main" id="{AD3AC898-038D-469C-BB8B-B3C09BC97702}"/>
              </a:ext>
            </a:extLst>
          </p:cNvPr>
          <p:cNvSpPr>
            <a:spLocks noGrp="1"/>
          </p:cNvSpPr>
          <p:nvPr>
            <p:ph idx="1"/>
          </p:nvPr>
        </p:nvSpPr>
        <p:spPr>
          <a:xfrm>
            <a:off x="1679510" y="1152734"/>
            <a:ext cx="9902891" cy="5349666"/>
          </a:xfrm>
        </p:spPr>
        <p:txBody>
          <a:bodyPr>
            <a:noAutofit/>
          </a:bodyPr>
          <a:lstStyle/>
          <a:p>
            <a:pPr marL="0" indent="0">
              <a:spcAft>
                <a:spcPts val="1500"/>
              </a:spcAft>
              <a:buNone/>
            </a:pPr>
            <a:r>
              <a:rPr lang="nl-NL" sz="1900"/>
              <a:t>Elektrotechnieken is een technologische en </a:t>
            </a:r>
            <a:r>
              <a:rPr lang="nl-NL" sz="1900" b="1">
                <a:solidFill>
                  <a:srgbClr val="FF8414"/>
                </a:solidFill>
              </a:rPr>
              <a:t>theoretisch-praktische studierichting</a:t>
            </a:r>
            <a:r>
              <a:rPr lang="nl-NL" sz="1900">
                <a:solidFill>
                  <a:srgbClr val="FF8414"/>
                </a:solidFill>
              </a:rPr>
              <a:t> </a:t>
            </a:r>
            <a:r>
              <a:rPr lang="nl-NL" sz="1900"/>
              <a:t>in de </a:t>
            </a:r>
            <a:r>
              <a:rPr lang="nl-NL" sz="1900" b="1">
                <a:solidFill>
                  <a:srgbClr val="FF8414"/>
                </a:solidFill>
              </a:rPr>
              <a:t>dubbele finaliteit D/A</a:t>
            </a:r>
            <a:r>
              <a:rPr lang="nl-NL" sz="1900"/>
              <a:t>. </a:t>
            </a:r>
          </a:p>
          <a:p>
            <a:pPr marL="0" indent="0">
              <a:spcAft>
                <a:spcPts val="1500"/>
              </a:spcAft>
              <a:buNone/>
            </a:pPr>
            <a:r>
              <a:rPr lang="nl-NL" sz="1900"/>
              <a:t>De leerlingen ontwikkelen </a:t>
            </a:r>
            <a:r>
              <a:rPr lang="nl-NL" sz="1900" b="1">
                <a:solidFill>
                  <a:srgbClr val="FF8414"/>
                </a:solidFill>
              </a:rPr>
              <a:t>onderzoekend</a:t>
            </a:r>
            <a:r>
              <a:rPr lang="nl-NL" sz="1900">
                <a:solidFill>
                  <a:srgbClr val="FF8414"/>
                </a:solidFill>
              </a:rPr>
              <a:t> </a:t>
            </a:r>
            <a:r>
              <a:rPr lang="nl-NL" sz="1900" b="1">
                <a:solidFill>
                  <a:srgbClr val="FF8414"/>
                </a:solidFill>
              </a:rPr>
              <a:t>en</a:t>
            </a:r>
            <a:r>
              <a:rPr lang="nl-NL" sz="1900">
                <a:solidFill>
                  <a:srgbClr val="FF8414"/>
                </a:solidFill>
              </a:rPr>
              <a:t> </a:t>
            </a:r>
            <a:r>
              <a:rPr lang="nl-NL" sz="1900" b="1">
                <a:solidFill>
                  <a:srgbClr val="FF8414"/>
                </a:solidFill>
              </a:rPr>
              <a:t>contextgericht</a:t>
            </a:r>
            <a:r>
              <a:rPr lang="nl-NL" sz="1900">
                <a:solidFill>
                  <a:srgbClr val="FF8414"/>
                </a:solidFill>
              </a:rPr>
              <a:t> </a:t>
            </a:r>
            <a:r>
              <a:rPr lang="nl-NL" sz="1900"/>
              <a:t>inzichten in de toegepaste wiskunde en wetenschappen: elektrotechnieken, elektriciteit-elektronica, mechanica-hydrostatica en thermodynamica. </a:t>
            </a:r>
          </a:p>
          <a:p>
            <a:pPr marL="0" indent="0">
              <a:spcAft>
                <a:spcPts val="1500"/>
              </a:spcAft>
              <a:buNone/>
            </a:pPr>
            <a:r>
              <a:rPr lang="nl-NL" sz="1900"/>
              <a:t>Ze denken in functie van het proces en zijn </a:t>
            </a:r>
            <a:r>
              <a:rPr lang="nl-NL" sz="1900" b="1">
                <a:solidFill>
                  <a:srgbClr val="FF8414"/>
                </a:solidFill>
              </a:rPr>
              <a:t>technologisch vaardig </a:t>
            </a:r>
            <a:r>
              <a:rPr lang="nl-NL" sz="1900"/>
              <a:t>in</a:t>
            </a:r>
          </a:p>
          <a:p>
            <a:pPr lvl="0"/>
            <a:r>
              <a:rPr lang="nl-BE" sz="1800"/>
              <a:t>Elektrotechnische realisaties</a:t>
            </a:r>
          </a:p>
          <a:p>
            <a:pPr lvl="0"/>
            <a:r>
              <a:rPr lang="nl-BE" sz="1800"/>
              <a:t>Programmeerbare sturingen</a:t>
            </a:r>
          </a:p>
          <a:p>
            <a:pPr lvl="0"/>
            <a:r>
              <a:rPr lang="nl-BE" sz="1800"/>
              <a:t>Elektropneumatica</a:t>
            </a:r>
          </a:p>
          <a:p>
            <a:pPr lvl="0"/>
            <a:r>
              <a:rPr lang="nl-BE" sz="1800"/>
              <a:t>Montage en demontage</a:t>
            </a:r>
          </a:p>
          <a:p>
            <a:r>
              <a:rPr lang="nl-BE" sz="1800"/>
              <a:t>Onderhoudsacties en diagnosetechnieken </a:t>
            </a:r>
          </a:p>
        </p:txBody>
      </p:sp>
      <p:sp>
        <p:nvSpPr>
          <p:cNvPr id="4" name="Tijdelijke aanduiding voor dianummer 3">
            <a:extLst>
              <a:ext uri="{FF2B5EF4-FFF2-40B4-BE49-F238E27FC236}">
                <a16:creationId xmlns:a16="http://schemas.microsoft.com/office/drawing/2014/main" id="{F3598EF5-333F-478D-AA39-DEBFDDAC8C5E}"/>
              </a:ext>
            </a:extLst>
          </p:cNvPr>
          <p:cNvSpPr>
            <a:spLocks noGrp="1"/>
          </p:cNvSpPr>
          <p:nvPr>
            <p:ph type="sldNum" sz="quarter" idx="11"/>
          </p:nvPr>
        </p:nvSpPr>
        <p:spPr/>
        <p:txBody>
          <a:bodyPr/>
          <a:lstStyle/>
          <a:p>
            <a:fld id="{189E3A5C-986B-47BE-8F96-3787467B82A8}" type="slidenum">
              <a:rPr lang="nl-BE" smtClean="0">
                <a:solidFill>
                  <a:prstClr val="white"/>
                </a:solidFill>
              </a:rPr>
              <a:pPr/>
              <a:t>5</a:t>
            </a:fld>
            <a:endParaRPr lang="nl-BE">
              <a:solidFill>
                <a:prstClr val="white"/>
              </a:solidFill>
            </a:endParaRPr>
          </a:p>
        </p:txBody>
      </p:sp>
      <p:sp>
        <p:nvSpPr>
          <p:cNvPr id="6" name="Rechthoek 5"/>
          <p:cNvSpPr/>
          <p:nvPr/>
        </p:nvSpPr>
        <p:spPr>
          <a:xfrm>
            <a:off x="9163574" y="0"/>
            <a:ext cx="3028426" cy="80464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nl-B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457189">
              <a:defRPr/>
            </a:pPr>
            <a:r>
              <a:rPr lang="nl-NL" b="1" cap="all">
                <a:solidFill>
                  <a:prstClr val="white"/>
                </a:solidFill>
                <a:latin typeface="Trebuchet MS" panose="020B0603020202020204" pitchFamily="34" charset="0"/>
              </a:rPr>
              <a:t>Inhoud</a:t>
            </a:r>
            <a:endParaRPr lang="nl-BE" b="1" cap="all">
              <a:solidFill>
                <a:prstClr val="white"/>
              </a:solidFill>
              <a:latin typeface="Trebuchet MS" panose="020B0603020202020204" pitchFamily="34" charset="0"/>
            </a:endParaRPr>
          </a:p>
        </p:txBody>
      </p:sp>
    </p:spTree>
    <p:extLst>
      <p:ext uri="{BB962C8B-B14F-4D97-AF65-F5344CB8AC3E}">
        <p14:creationId xmlns:p14="http://schemas.microsoft.com/office/powerpoint/2010/main" val="4270042686"/>
      </p:ext>
    </p:extLst>
  </p:cSld>
  <p:clrMapOvr>
    <a:masterClrMapping/>
  </p:clrMapOvr>
  <mc:AlternateContent xmlns:mc="http://schemas.openxmlformats.org/markup-compatibility/2006">
    <mc:Choice xmlns:p14="http://schemas.microsoft.com/office/powerpoint/2010/main" Requires="p14">
      <p:transition spd="slow" p14:dur="3400" advTm="56022">
        <p14:reveal/>
      </p:transition>
    </mc:Choice>
    <mc:Fallback>
      <p:transition spd="slow" advTm="56022">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4E7EFF11-572B-49A2-B814-E080D3529E7F}"/>
              </a:ext>
            </a:extLst>
          </p:cNvPr>
          <p:cNvSpPr>
            <a:spLocks noGrp="1"/>
          </p:cNvSpPr>
          <p:nvPr>
            <p:ph type="sldNum" sz="quarter" idx="11"/>
          </p:nvPr>
        </p:nvSpPr>
        <p:spPr/>
        <p:txBody>
          <a:bodyPr/>
          <a:lstStyle/>
          <a:p>
            <a:fld id="{189E3A5C-986B-47BE-8F96-3787467B82A8}" type="slidenum">
              <a:rPr lang="nl-BE" smtClean="0">
                <a:solidFill>
                  <a:prstClr val="white"/>
                </a:solidFill>
              </a:rPr>
              <a:pPr/>
              <a:t>50</a:t>
            </a:fld>
            <a:endParaRPr lang="nl-BE">
              <a:solidFill>
                <a:prstClr val="white"/>
              </a:solidFill>
            </a:endParaRPr>
          </a:p>
        </p:txBody>
      </p:sp>
      <p:pic>
        <p:nvPicPr>
          <p:cNvPr id="8" name="Afbeelding 7">
            <a:extLst>
              <a:ext uri="{FF2B5EF4-FFF2-40B4-BE49-F238E27FC236}">
                <a16:creationId xmlns:a16="http://schemas.microsoft.com/office/drawing/2014/main" id="{251F00CB-27FB-4838-9F59-E02BDD30F46D}"/>
              </a:ext>
            </a:extLst>
          </p:cNvPr>
          <p:cNvPicPr>
            <a:picLocks noChangeAspect="1"/>
          </p:cNvPicPr>
          <p:nvPr/>
        </p:nvPicPr>
        <p:blipFill>
          <a:blip r:embed="rId2"/>
          <a:stretch>
            <a:fillRect/>
          </a:stretch>
        </p:blipFill>
        <p:spPr>
          <a:xfrm>
            <a:off x="-68826" y="0"/>
            <a:ext cx="12260826" cy="6858000"/>
          </a:xfrm>
          <a:prstGeom prst="rect">
            <a:avLst/>
          </a:prstGeom>
        </p:spPr>
      </p:pic>
      <p:pic>
        <p:nvPicPr>
          <p:cNvPr id="12" name="Afbeelding 11">
            <a:extLst>
              <a:ext uri="{FF2B5EF4-FFF2-40B4-BE49-F238E27FC236}">
                <a16:creationId xmlns:a16="http://schemas.microsoft.com/office/drawing/2014/main" id="{BB737C31-B831-492F-94C5-BF18EF4B1D1D}"/>
              </a:ext>
            </a:extLst>
          </p:cNvPr>
          <p:cNvPicPr>
            <a:picLocks noChangeAspect="1"/>
          </p:cNvPicPr>
          <p:nvPr/>
        </p:nvPicPr>
        <p:blipFill>
          <a:blip r:embed="rId3"/>
          <a:stretch>
            <a:fillRect/>
          </a:stretch>
        </p:blipFill>
        <p:spPr>
          <a:xfrm>
            <a:off x="-68826" y="-122112"/>
            <a:ext cx="12260826" cy="6928704"/>
          </a:xfrm>
          <a:prstGeom prst="rect">
            <a:avLst/>
          </a:prstGeom>
        </p:spPr>
      </p:pic>
    </p:spTree>
    <p:extLst>
      <p:ext uri="{BB962C8B-B14F-4D97-AF65-F5344CB8AC3E}">
        <p14:creationId xmlns:p14="http://schemas.microsoft.com/office/powerpoint/2010/main" val="3049022460"/>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FCB2CF45-95F5-7F42-B1DE-9578ED4A6740}"/>
              </a:ext>
            </a:extLst>
          </p:cNvPr>
          <p:cNvSpPr>
            <a:spLocks noGrp="1"/>
          </p:cNvSpPr>
          <p:nvPr>
            <p:ph type="sldNum" sz="quarter" idx="11"/>
          </p:nvPr>
        </p:nvSpPr>
        <p:spPr/>
        <p:txBody>
          <a:bodyPr/>
          <a:lstStyle/>
          <a:p>
            <a:fld id="{189E3A5C-986B-47BE-8F96-3787467B82A8}" type="slidenum">
              <a:rPr lang="nl-BE" smtClean="0">
                <a:solidFill>
                  <a:prstClr val="white"/>
                </a:solidFill>
              </a:rPr>
              <a:pPr/>
              <a:t>51</a:t>
            </a:fld>
            <a:endParaRPr lang="nl-BE">
              <a:solidFill>
                <a:prstClr val="white"/>
              </a:solidFill>
            </a:endParaRPr>
          </a:p>
        </p:txBody>
      </p:sp>
    </p:spTree>
    <p:extLst>
      <p:ext uri="{BB962C8B-B14F-4D97-AF65-F5344CB8AC3E}">
        <p14:creationId xmlns:p14="http://schemas.microsoft.com/office/powerpoint/2010/main" val="396720153"/>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FB4BB8C0-A230-F749-A319-FB0864B4F160}"/>
              </a:ext>
            </a:extLst>
          </p:cNvPr>
          <p:cNvSpPr>
            <a:spLocks noGrp="1"/>
          </p:cNvSpPr>
          <p:nvPr>
            <p:ph type="title"/>
          </p:nvPr>
        </p:nvSpPr>
        <p:spPr>
          <a:xfrm>
            <a:off x="1537145" y="2857500"/>
            <a:ext cx="7476225" cy="1143000"/>
          </a:xfrm>
        </p:spPr>
        <p:txBody>
          <a:bodyPr>
            <a:normAutofit/>
          </a:bodyPr>
          <a:lstStyle/>
          <a:p>
            <a:r>
              <a:rPr lang="nl-BE"/>
              <a:t>Bedankt en tot binnenkort in één van onze vervolgsessies.</a:t>
            </a:r>
          </a:p>
        </p:txBody>
      </p:sp>
      <p:sp>
        <p:nvSpPr>
          <p:cNvPr id="4" name="Tekstvak 3">
            <a:extLst>
              <a:ext uri="{FF2B5EF4-FFF2-40B4-BE49-F238E27FC236}">
                <a16:creationId xmlns:a16="http://schemas.microsoft.com/office/drawing/2014/main" id="{6BFA0087-861A-9345-BF88-B4542BB854D7}"/>
              </a:ext>
            </a:extLst>
          </p:cNvPr>
          <p:cNvSpPr txBox="1"/>
          <p:nvPr/>
        </p:nvSpPr>
        <p:spPr>
          <a:xfrm>
            <a:off x="6492240" y="6202680"/>
            <a:ext cx="4803623" cy="369332"/>
          </a:xfrm>
          <a:prstGeom prst="rect">
            <a:avLst/>
          </a:prstGeom>
          <a:noFill/>
        </p:spPr>
        <p:txBody>
          <a:bodyPr wrap="none" rtlCol="0">
            <a:spAutoFit/>
          </a:bodyPr>
          <a:lstStyle/>
          <a:p>
            <a:r>
              <a:rPr lang="nl-BE">
                <a:solidFill>
                  <a:schemeClr val="bg1"/>
                </a:solidFill>
              </a:rPr>
              <a:t>Pedagogische begeleiding mechanica-elektriciteit</a:t>
            </a:r>
          </a:p>
        </p:txBody>
      </p:sp>
    </p:spTree>
    <p:extLst>
      <p:ext uri="{BB962C8B-B14F-4D97-AF65-F5344CB8AC3E}">
        <p14:creationId xmlns:p14="http://schemas.microsoft.com/office/powerpoint/2010/main" val="2407505385"/>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334BF66D-91E8-4641-B6AF-4094D7CDBD3E}"/>
              </a:ext>
            </a:extLst>
          </p:cNvPr>
          <p:cNvPicPr>
            <a:picLocks noChangeAspect="1"/>
          </p:cNvPicPr>
          <p:nvPr/>
        </p:nvPicPr>
        <p:blipFill>
          <a:blip r:embed="rId2"/>
          <a:stretch>
            <a:fillRect/>
          </a:stretch>
        </p:blipFill>
        <p:spPr>
          <a:xfrm>
            <a:off x="4353132" y="1056328"/>
            <a:ext cx="2655286" cy="4668185"/>
          </a:xfrm>
          <a:prstGeom prst="rect">
            <a:avLst/>
          </a:prstGeom>
        </p:spPr>
      </p:pic>
      <p:sp>
        <p:nvSpPr>
          <p:cNvPr id="2" name="Titel 1">
            <a:extLst>
              <a:ext uri="{FF2B5EF4-FFF2-40B4-BE49-F238E27FC236}">
                <a16:creationId xmlns:a16="http://schemas.microsoft.com/office/drawing/2014/main" id="{9B0468FF-166D-834C-B682-60410EB8E4E9}"/>
              </a:ext>
            </a:extLst>
          </p:cNvPr>
          <p:cNvSpPr>
            <a:spLocks noGrp="1"/>
          </p:cNvSpPr>
          <p:nvPr>
            <p:ph type="title"/>
          </p:nvPr>
        </p:nvSpPr>
        <p:spPr>
          <a:xfrm>
            <a:off x="1535130" y="286670"/>
            <a:ext cx="9902891" cy="1143000"/>
          </a:xfrm>
        </p:spPr>
        <p:txBody>
          <a:bodyPr/>
          <a:lstStyle/>
          <a:p>
            <a:r>
              <a:rPr lang="nl-BE"/>
              <a:t>Het leerplan Elektrotechnieken </a:t>
            </a:r>
          </a:p>
        </p:txBody>
      </p:sp>
      <p:sp>
        <p:nvSpPr>
          <p:cNvPr id="4" name="Tijdelijke aanduiding voor dianummer 3">
            <a:extLst>
              <a:ext uri="{FF2B5EF4-FFF2-40B4-BE49-F238E27FC236}">
                <a16:creationId xmlns:a16="http://schemas.microsoft.com/office/drawing/2014/main" id="{90BE7169-2FF4-9F4F-A449-0E762F70DE3E}"/>
              </a:ext>
            </a:extLst>
          </p:cNvPr>
          <p:cNvSpPr>
            <a:spLocks noGrp="1"/>
          </p:cNvSpPr>
          <p:nvPr>
            <p:ph type="sldNum" sz="quarter" idx="11"/>
          </p:nvPr>
        </p:nvSpPr>
        <p:spPr/>
        <p:txBody>
          <a:bodyPr/>
          <a:lstStyle/>
          <a:p>
            <a:fld id="{189E3A5C-986B-47BE-8F96-3787467B82A8}" type="slidenum">
              <a:rPr lang="nl-BE" smtClean="0">
                <a:solidFill>
                  <a:prstClr val="white"/>
                </a:solidFill>
              </a:rPr>
              <a:pPr/>
              <a:t>6</a:t>
            </a:fld>
            <a:endParaRPr lang="nl-BE">
              <a:solidFill>
                <a:prstClr val="white"/>
              </a:solidFill>
            </a:endParaRPr>
          </a:p>
        </p:txBody>
      </p:sp>
      <p:sp>
        <p:nvSpPr>
          <p:cNvPr id="12" name="Rechthoek: afgeronde hoeken 11">
            <a:extLst>
              <a:ext uri="{FF2B5EF4-FFF2-40B4-BE49-F238E27FC236}">
                <a16:creationId xmlns:a16="http://schemas.microsoft.com/office/drawing/2014/main" id="{D9F21C32-86B3-4EC9-AFD9-767472000FE5}"/>
              </a:ext>
            </a:extLst>
          </p:cNvPr>
          <p:cNvSpPr/>
          <p:nvPr/>
        </p:nvSpPr>
        <p:spPr>
          <a:xfrm>
            <a:off x="7960724" y="4381791"/>
            <a:ext cx="1535960" cy="55045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1400"/>
              <a:t>Waarvan min 8u TV</a:t>
            </a:r>
          </a:p>
        </p:txBody>
      </p:sp>
      <p:sp>
        <p:nvSpPr>
          <p:cNvPr id="14" name="Rechthoek: afgeronde hoeken 13">
            <a:extLst>
              <a:ext uri="{FF2B5EF4-FFF2-40B4-BE49-F238E27FC236}">
                <a16:creationId xmlns:a16="http://schemas.microsoft.com/office/drawing/2014/main" id="{7AB33C40-E5F4-4149-857A-47BDB143700D}"/>
              </a:ext>
            </a:extLst>
          </p:cNvPr>
          <p:cNvSpPr/>
          <p:nvPr/>
        </p:nvSpPr>
        <p:spPr>
          <a:xfrm rot="20471009">
            <a:off x="1856276" y="1256529"/>
            <a:ext cx="1314995" cy="444137"/>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nl-BE"/>
              <a:t>nieuw</a:t>
            </a:r>
          </a:p>
        </p:txBody>
      </p:sp>
      <p:sp>
        <p:nvSpPr>
          <p:cNvPr id="16" name="Rechthoek: afgeronde hoeken 15">
            <a:extLst>
              <a:ext uri="{FF2B5EF4-FFF2-40B4-BE49-F238E27FC236}">
                <a16:creationId xmlns:a16="http://schemas.microsoft.com/office/drawing/2014/main" id="{596FDD77-D2CC-4871-AFDC-2D98C2AA8615}"/>
              </a:ext>
            </a:extLst>
          </p:cNvPr>
          <p:cNvSpPr/>
          <p:nvPr/>
        </p:nvSpPr>
        <p:spPr>
          <a:xfrm>
            <a:off x="3542331" y="5895774"/>
            <a:ext cx="4276890" cy="46592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a:t>TV geïntegreerd in PV !</a:t>
            </a:r>
          </a:p>
        </p:txBody>
      </p:sp>
      <p:sp>
        <p:nvSpPr>
          <p:cNvPr id="17" name="Rechthoek 16"/>
          <p:cNvSpPr/>
          <p:nvPr/>
        </p:nvSpPr>
        <p:spPr>
          <a:xfrm>
            <a:off x="9163574" y="-24714"/>
            <a:ext cx="3028426" cy="80464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nl-B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457189">
              <a:defRPr/>
            </a:pPr>
            <a:r>
              <a:rPr lang="nl-NL" b="1" cap="all">
                <a:solidFill>
                  <a:prstClr val="white"/>
                </a:solidFill>
                <a:latin typeface="Trebuchet MS" panose="020B0603020202020204" pitchFamily="34" charset="0"/>
              </a:rPr>
              <a:t>modellessentabel</a:t>
            </a:r>
            <a:endParaRPr lang="nl-BE" b="1" cap="all">
              <a:solidFill>
                <a:prstClr val="white"/>
              </a:solidFill>
              <a:latin typeface="Trebuchet MS" panose="020B0603020202020204" pitchFamily="34" charset="0"/>
            </a:endParaRPr>
          </a:p>
        </p:txBody>
      </p:sp>
      <p:sp>
        <p:nvSpPr>
          <p:cNvPr id="11" name="Rechthoek: afgeronde hoeken 10">
            <a:extLst>
              <a:ext uri="{FF2B5EF4-FFF2-40B4-BE49-F238E27FC236}">
                <a16:creationId xmlns:a16="http://schemas.microsoft.com/office/drawing/2014/main" id="{EEAB6924-0299-4DBA-909B-E904A24A6158}"/>
              </a:ext>
            </a:extLst>
          </p:cNvPr>
          <p:cNvSpPr/>
          <p:nvPr/>
        </p:nvSpPr>
        <p:spPr>
          <a:xfrm>
            <a:off x="3706367" y="4292508"/>
            <a:ext cx="3948817" cy="465924"/>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1408905303"/>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Afbeelding 16">
            <a:extLst>
              <a:ext uri="{FF2B5EF4-FFF2-40B4-BE49-F238E27FC236}">
                <a16:creationId xmlns:a16="http://schemas.microsoft.com/office/drawing/2014/main" id="{E65EE592-975A-9D40-9660-9772232B017C}"/>
              </a:ext>
            </a:extLst>
          </p:cNvPr>
          <p:cNvPicPr>
            <a:picLocks noChangeAspect="1"/>
          </p:cNvPicPr>
          <p:nvPr/>
        </p:nvPicPr>
        <p:blipFill rotWithShape="1">
          <a:blip r:embed="rId3"/>
          <a:srcRect l="24475" t="13828" r="27781" b="22878"/>
          <a:stretch/>
        </p:blipFill>
        <p:spPr>
          <a:xfrm>
            <a:off x="3933752" y="2172194"/>
            <a:ext cx="4304544" cy="4059118"/>
          </a:xfrm>
          <a:prstGeom prst="rect">
            <a:avLst/>
          </a:prstGeom>
        </p:spPr>
      </p:pic>
      <p:sp>
        <p:nvSpPr>
          <p:cNvPr id="4" name="Tijdelijke aanduiding voor dianummer 3">
            <a:extLst>
              <a:ext uri="{FF2B5EF4-FFF2-40B4-BE49-F238E27FC236}">
                <a16:creationId xmlns:a16="http://schemas.microsoft.com/office/drawing/2014/main" id="{78C9A8CF-E9A8-AC4D-9987-1A9599CE599B}"/>
              </a:ext>
            </a:extLst>
          </p:cNvPr>
          <p:cNvSpPr>
            <a:spLocks noGrp="1"/>
          </p:cNvSpPr>
          <p:nvPr>
            <p:ph type="sldNum" sz="quarter" idx="11"/>
          </p:nvPr>
        </p:nvSpPr>
        <p:spPr/>
        <p:txBody>
          <a:bodyPr/>
          <a:lstStyle/>
          <a:p>
            <a:fld id="{189E3A5C-986B-47BE-8F96-3787467B82A8}" type="slidenum">
              <a:rPr lang="nl-BE" smtClean="0">
                <a:solidFill>
                  <a:prstClr val="white"/>
                </a:solidFill>
              </a:rPr>
              <a:pPr/>
              <a:t>7</a:t>
            </a:fld>
            <a:endParaRPr lang="nl-BE">
              <a:solidFill>
                <a:prstClr val="white"/>
              </a:solidFill>
            </a:endParaRPr>
          </a:p>
        </p:txBody>
      </p:sp>
      <p:sp>
        <p:nvSpPr>
          <p:cNvPr id="3" name="Rechthoek 2">
            <a:extLst>
              <a:ext uri="{FF2B5EF4-FFF2-40B4-BE49-F238E27FC236}">
                <a16:creationId xmlns:a16="http://schemas.microsoft.com/office/drawing/2014/main" id="{07F72DF9-F846-D44E-BB81-2C17177783CD}"/>
              </a:ext>
            </a:extLst>
          </p:cNvPr>
          <p:cNvSpPr/>
          <p:nvPr/>
        </p:nvSpPr>
        <p:spPr>
          <a:xfrm>
            <a:off x="2161639" y="1168731"/>
            <a:ext cx="5486400" cy="681597"/>
          </a:xfrm>
          <a:prstGeom prst="rect">
            <a:avLst/>
          </a:prstGeom>
        </p:spPr>
        <p:txBody>
          <a:bodyPr wrap="square">
            <a:spAutoFit/>
          </a:bodyPr>
          <a:lstStyle/>
          <a:p>
            <a:pPr>
              <a:lnSpc>
                <a:spcPct val="107000"/>
              </a:lnSpc>
              <a:spcAft>
                <a:spcPts val="800"/>
              </a:spcAft>
            </a:pPr>
            <a:r>
              <a:rPr lang="nl-BE" sz="1000">
                <a:solidFill>
                  <a:srgbClr val="595959"/>
                </a:solidFill>
                <a:latin typeface="Calibri" panose="020F0502020204030204" pitchFamily="34" charset="0"/>
                <a:ea typeface="Calibri" panose="020F0502020204030204" pitchFamily="34" charset="0"/>
                <a:cs typeface="Calibri" panose="020F0502020204030204" pitchFamily="34" charset="0"/>
              </a:rPr>
              <a:t>Het leerplan is gericht op 25 graaduren en is bestemd voor de studierichting Elektrotechnieken.</a:t>
            </a:r>
            <a:endParaRPr lang="nl-BE" sz="1000">
              <a:solidFill>
                <a:srgbClr val="595959"/>
              </a:solidFill>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l-BE" sz="1000">
                <a:solidFill>
                  <a:srgbClr val="595959"/>
                </a:solidFill>
                <a:latin typeface="Calibri" panose="020F0502020204030204" pitchFamily="34" charset="0"/>
                <a:ea typeface="Calibri" panose="020F0502020204030204" pitchFamily="34" charset="0"/>
                <a:cs typeface="Calibri" panose="020F0502020204030204" pitchFamily="34" charset="0"/>
              </a:rPr>
              <a:t>Een mogelijke verdeling van onderdelen over de tweede graad: …</a:t>
            </a:r>
            <a:endParaRPr lang="nl-BE" sz="1000">
              <a:solidFill>
                <a:srgbClr val="595959"/>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8" name="Tekstballon: rechthoek 7">
            <a:extLst>
              <a:ext uri="{FF2B5EF4-FFF2-40B4-BE49-F238E27FC236}">
                <a16:creationId xmlns:a16="http://schemas.microsoft.com/office/drawing/2014/main" id="{23845997-8B4A-6348-AE0D-260A8A05FD92}"/>
              </a:ext>
            </a:extLst>
          </p:cNvPr>
          <p:cNvSpPr/>
          <p:nvPr/>
        </p:nvSpPr>
        <p:spPr>
          <a:xfrm>
            <a:off x="7069437" y="1624933"/>
            <a:ext cx="4208163" cy="481143"/>
          </a:xfrm>
          <a:prstGeom prst="wedgeRectCallout">
            <a:avLst>
              <a:gd name="adj1" fmla="val -128062"/>
              <a:gd name="adj2" fmla="val -8152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a:t>12u/13u per jaar = 25u/graad</a:t>
            </a:r>
          </a:p>
        </p:txBody>
      </p:sp>
      <p:sp>
        <p:nvSpPr>
          <p:cNvPr id="11" name="Rechthoek: afgeronde hoeken 10">
            <a:extLst>
              <a:ext uri="{FF2B5EF4-FFF2-40B4-BE49-F238E27FC236}">
                <a16:creationId xmlns:a16="http://schemas.microsoft.com/office/drawing/2014/main" id="{6F3C01E2-7163-47BD-80FF-7F1D0AD91668}"/>
              </a:ext>
            </a:extLst>
          </p:cNvPr>
          <p:cNvSpPr/>
          <p:nvPr/>
        </p:nvSpPr>
        <p:spPr>
          <a:xfrm rot="20403503">
            <a:off x="213106" y="2373602"/>
            <a:ext cx="3191521" cy="1205978"/>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nl-BE"/>
              <a:t>Verhoudingen te bekijken vanuit de </a:t>
            </a:r>
            <a:r>
              <a:rPr lang="nl-BE">
                <a:solidFill>
                  <a:schemeClr val="bg2">
                    <a:lumMod val="60000"/>
                    <a:lumOff val="40000"/>
                  </a:schemeClr>
                </a:solidFill>
              </a:rPr>
              <a:t>context</a:t>
            </a:r>
            <a:r>
              <a:rPr lang="nl-BE"/>
              <a:t> </a:t>
            </a:r>
            <a:br>
              <a:rPr lang="nl-BE"/>
            </a:br>
            <a:r>
              <a:rPr lang="nl-BE" sz="2000" b="1" u="sng">
                <a:solidFill>
                  <a:schemeClr val="bg2">
                    <a:lumMod val="60000"/>
                    <a:lumOff val="40000"/>
                  </a:schemeClr>
                </a:solidFill>
              </a:rPr>
              <a:t>elektrotechnieken</a:t>
            </a:r>
            <a:endParaRPr lang="nl-BE" b="1" u="sng">
              <a:solidFill>
                <a:schemeClr val="bg2">
                  <a:lumMod val="60000"/>
                  <a:lumOff val="40000"/>
                </a:schemeClr>
              </a:solidFill>
            </a:endParaRPr>
          </a:p>
        </p:txBody>
      </p:sp>
      <p:sp>
        <p:nvSpPr>
          <p:cNvPr id="12" name="Rechthoek: afgeronde hoeken 11">
            <a:extLst>
              <a:ext uri="{FF2B5EF4-FFF2-40B4-BE49-F238E27FC236}">
                <a16:creationId xmlns:a16="http://schemas.microsoft.com/office/drawing/2014/main" id="{66F1614E-527C-4AA5-B6B9-C11C15319F24}"/>
              </a:ext>
            </a:extLst>
          </p:cNvPr>
          <p:cNvSpPr/>
          <p:nvPr/>
        </p:nvSpPr>
        <p:spPr>
          <a:xfrm rot="20403503">
            <a:off x="616314" y="3784761"/>
            <a:ext cx="3418794" cy="2020701"/>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nl-BE"/>
              <a:t>Grafiek maakt duidelijk dat onderdelen aan elkaar gelinkt zijn en niet zonder elkaar kunnen binnen </a:t>
            </a:r>
            <a:r>
              <a:rPr lang="nl-BE">
                <a:solidFill>
                  <a:schemeClr val="bg2">
                    <a:lumMod val="60000"/>
                    <a:lumOff val="40000"/>
                  </a:schemeClr>
                </a:solidFill>
              </a:rPr>
              <a:t>geïntegreerde elektrotechnische projecten</a:t>
            </a:r>
            <a:endParaRPr lang="nl-BE"/>
          </a:p>
        </p:txBody>
      </p:sp>
      <p:sp>
        <p:nvSpPr>
          <p:cNvPr id="14" name="Rechthoek 13">
            <a:extLst>
              <a:ext uri="{FF2B5EF4-FFF2-40B4-BE49-F238E27FC236}">
                <a16:creationId xmlns:a16="http://schemas.microsoft.com/office/drawing/2014/main" id="{75059505-57CC-48A7-A06D-20A6EAD0C24E}"/>
              </a:ext>
            </a:extLst>
          </p:cNvPr>
          <p:cNvSpPr/>
          <p:nvPr/>
        </p:nvSpPr>
        <p:spPr>
          <a:xfrm>
            <a:off x="9163574" y="-24714"/>
            <a:ext cx="3028426" cy="80464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nl-B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457189">
              <a:defRPr/>
            </a:pPr>
            <a:r>
              <a:rPr lang="nl-BE" b="1" cap="all">
                <a:solidFill>
                  <a:prstClr val="white"/>
                </a:solidFill>
                <a:latin typeface="Trebuchet MS" panose="020B0603020202020204" pitchFamily="34" charset="0"/>
              </a:rPr>
              <a:t>Tijdskader </a:t>
            </a:r>
          </a:p>
        </p:txBody>
      </p:sp>
      <p:sp>
        <p:nvSpPr>
          <p:cNvPr id="15" name="Titel 1">
            <a:extLst>
              <a:ext uri="{FF2B5EF4-FFF2-40B4-BE49-F238E27FC236}">
                <a16:creationId xmlns:a16="http://schemas.microsoft.com/office/drawing/2014/main" id="{C800895D-6145-4889-A68B-FECA1D9D6C64}"/>
              </a:ext>
            </a:extLst>
          </p:cNvPr>
          <p:cNvSpPr>
            <a:spLocks noGrp="1"/>
          </p:cNvSpPr>
          <p:nvPr>
            <p:ph type="title"/>
          </p:nvPr>
        </p:nvSpPr>
        <p:spPr>
          <a:xfrm>
            <a:off x="1666809" y="160067"/>
            <a:ext cx="9902891" cy="1143000"/>
          </a:xfrm>
        </p:spPr>
        <p:txBody>
          <a:bodyPr>
            <a:normAutofit/>
          </a:bodyPr>
          <a:lstStyle/>
          <a:p>
            <a:r>
              <a:rPr lang="nl-BE">
                <a:solidFill>
                  <a:schemeClr val="tx2">
                    <a:lumMod val="75000"/>
                  </a:schemeClr>
                </a:solidFill>
              </a:rPr>
              <a:t>Tijds</a:t>
            </a:r>
            <a:r>
              <a:rPr lang="nl-BE">
                <a:solidFill>
                  <a:schemeClr val="tx2">
                    <a:lumMod val="75000"/>
                  </a:schemeClr>
                </a:solidFill>
                <a:highlight>
                  <a:srgbClr val="FFFF00"/>
                </a:highlight>
              </a:rPr>
              <a:t>indicatie</a:t>
            </a:r>
            <a:r>
              <a:rPr lang="nl-BE">
                <a:solidFill>
                  <a:schemeClr val="tx2">
                    <a:lumMod val="75000"/>
                  </a:schemeClr>
                </a:solidFill>
              </a:rPr>
              <a:t> leerplandelen</a:t>
            </a:r>
          </a:p>
        </p:txBody>
      </p:sp>
      <p:sp>
        <p:nvSpPr>
          <p:cNvPr id="16" name="Rechthoek: afgeronde hoeken 15">
            <a:extLst>
              <a:ext uri="{FF2B5EF4-FFF2-40B4-BE49-F238E27FC236}">
                <a16:creationId xmlns:a16="http://schemas.microsoft.com/office/drawing/2014/main" id="{A944FC9F-902E-4508-864F-E0A7FBC44C1F}"/>
              </a:ext>
            </a:extLst>
          </p:cNvPr>
          <p:cNvSpPr/>
          <p:nvPr/>
        </p:nvSpPr>
        <p:spPr>
          <a:xfrm>
            <a:off x="7990807" y="5289026"/>
            <a:ext cx="3519859" cy="82215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1200"/>
              <a:t>De tijdsbesteding – verdeling rubrieken - wordt % weergegeven in de graad; Deze rubrieken maken deel uit van het geïntegreerd projectmatig leerproces.    </a:t>
            </a:r>
          </a:p>
        </p:txBody>
      </p:sp>
      <p:pic>
        <p:nvPicPr>
          <p:cNvPr id="2" name="Afbeelding 1">
            <a:extLst>
              <a:ext uri="{FF2B5EF4-FFF2-40B4-BE49-F238E27FC236}">
                <a16:creationId xmlns:a16="http://schemas.microsoft.com/office/drawing/2014/main" id="{51BCF037-92BD-C444-9DB2-0A69246E1D19}"/>
              </a:ext>
            </a:extLst>
          </p:cNvPr>
          <p:cNvPicPr>
            <a:picLocks noChangeAspect="1"/>
          </p:cNvPicPr>
          <p:nvPr/>
        </p:nvPicPr>
        <p:blipFill>
          <a:blip r:embed="rId4"/>
          <a:stretch>
            <a:fillRect/>
          </a:stretch>
        </p:blipFill>
        <p:spPr>
          <a:xfrm>
            <a:off x="8117858" y="3034204"/>
            <a:ext cx="3340582" cy="394796"/>
          </a:xfrm>
          <a:prstGeom prst="rect">
            <a:avLst/>
          </a:prstGeom>
        </p:spPr>
      </p:pic>
      <p:pic>
        <p:nvPicPr>
          <p:cNvPr id="5" name="Afbeelding 4">
            <a:extLst>
              <a:ext uri="{FF2B5EF4-FFF2-40B4-BE49-F238E27FC236}">
                <a16:creationId xmlns:a16="http://schemas.microsoft.com/office/drawing/2014/main" id="{6DDA4E8A-19D9-2848-B0CC-47E6A6E8E086}"/>
              </a:ext>
            </a:extLst>
          </p:cNvPr>
          <p:cNvPicPr>
            <a:picLocks noChangeAspect="1"/>
          </p:cNvPicPr>
          <p:nvPr/>
        </p:nvPicPr>
        <p:blipFill>
          <a:blip r:embed="rId5"/>
          <a:stretch>
            <a:fillRect/>
          </a:stretch>
        </p:blipFill>
        <p:spPr>
          <a:xfrm>
            <a:off x="8129147" y="3305684"/>
            <a:ext cx="3340582" cy="394796"/>
          </a:xfrm>
          <a:prstGeom prst="rect">
            <a:avLst/>
          </a:prstGeom>
        </p:spPr>
      </p:pic>
      <p:pic>
        <p:nvPicPr>
          <p:cNvPr id="6" name="Afbeelding 5">
            <a:extLst>
              <a:ext uri="{FF2B5EF4-FFF2-40B4-BE49-F238E27FC236}">
                <a16:creationId xmlns:a16="http://schemas.microsoft.com/office/drawing/2014/main" id="{A020550C-546A-4A4B-8518-53F684025841}"/>
              </a:ext>
            </a:extLst>
          </p:cNvPr>
          <p:cNvPicPr>
            <a:picLocks noChangeAspect="1"/>
          </p:cNvPicPr>
          <p:nvPr/>
        </p:nvPicPr>
        <p:blipFill>
          <a:blip r:embed="rId6"/>
          <a:stretch>
            <a:fillRect/>
          </a:stretch>
        </p:blipFill>
        <p:spPr>
          <a:xfrm>
            <a:off x="8103977" y="3663161"/>
            <a:ext cx="3138943" cy="370966"/>
          </a:xfrm>
          <a:prstGeom prst="rect">
            <a:avLst/>
          </a:prstGeom>
        </p:spPr>
      </p:pic>
      <p:pic>
        <p:nvPicPr>
          <p:cNvPr id="9" name="Afbeelding 8">
            <a:extLst>
              <a:ext uri="{FF2B5EF4-FFF2-40B4-BE49-F238E27FC236}">
                <a16:creationId xmlns:a16="http://schemas.microsoft.com/office/drawing/2014/main" id="{A905B1AD-9CDA-4345-93BD-27362BB66BBE}"/>
              </a:ext>
            </a:extLst>
          </p:cNvPr>
          <p:cNvPicPr>
            <a:picLocks noChangeAspect="1"/>
          </p:cNvPicPr>
          <p:nvPr/>
        </p:nvPicPr>
        <p:blipFill>
          <a:blip r:embed="rId7"/>
          <a:stretch>
            <a:fillRect/>
          </a:stretch>
        </p:blipFill>
        <p:spPr>
          <a:xfrm>
            <a:off x="8129147" y="3928467"/>
            <a:ext cx="3138952" cy="370967"/>
          </a:xfrm>
          <a:prstGeom prst="rect">
            <a:avLst/>
          </a:prstGeom>
        </p:spPr>
      </p:pic>
      <p:pic>
        <p:nvPicPr>
          <p:cNvPr id="19" name="Afbeelding 18">
            <a:extLst>
              <a:ext uri="{FF2B5EF4-FFF2-40B4-BE49-F238E27FC236}">
                <a16:creationId xmlns:a16="http://schemas.microsoft.com/office/drawing/2014/main" id="{434535A0-663F-0845-B932-68B5254B9161}"/>
              </a:ext>
            </a:extLst>
          </p:cNvPr>
          <p:cNvPicPr>
            <a:picLocks noChangeAspect="1"/>
          </p:cNvPicPr>
          <p:nvPr/>
        </p:nvPicPr>
        <p:blipFill>
          <a:blip r:embed="rId8"/>
          <a:stretch>
            <a:fillRect/>
          </a:stretch>
        </p:blipFill>
        <p:spPr>
          <a:xfrm>
            <a:off x="8089227" y="4253785"/>
            <a:ext cx="3391791" cy="400848"/>
          </a:xfrm>
          <a:prstGeom prst="rect">
            <a:avLst/>
          </a:prstGeom>
        </p:spPr>
      </p:pic>
      <p:pic>
        <p:nvPicPr>
          <p:cNvPr id="20" name="Afbeelding 19">
            <a:extLst>
              <a:ext uri="{FF2B5EF4-FFF2-40B4-BE49-F238E27FC236}">
                <a16:creationId xmlns:a16="http://schemas.microsoft.com/office/drawing/2014/main" id="{21E97D2B-436F-1141-9E92-43D81D7E881B}"/>
              </a:ext>
            </a:extLst>
          </p:cNvPr>
          <p:cNvPicPr>
            <a:picLocks noChangeAspect="1"/>
          </p:cNvPicPr>
          <p:nvPr/>
        </p:nvPicPr>
        <p:blipFill>
          <a:blip r:embed="rId9"/>
          <a:stretch>
            <a:fillRect/>
          </a:stretch>
        </p:blipFill>
        <p:spPr>
          <a:xfrm>
            <a:off x="8058509" y="4569293"/>
            <a:ext cx="3519859" cy="469315"/>
          </a:xfrm>
          <a:prstGeom prst="rect">
            <a:avLst/>
          </a:prstGeom>
        </p:spPr>
      </p:pic>
    </p:spTree>
    <p:extLst>
      <p:ext uri="{BB962C8B-B14F-4D97-AF65-F5344CB8AC3E}">
        <p14:creationId xmlns:p14="http://schemas.microsoft.com/office/powerpoint/2010/main" val="2982770228"/>
      </p:ext>
    </p:extLst>
  </p:cSld>
  <p:clrMapOvr>
    <a:masterClrMapping/>
  </p:clrMapOvr>
  <mc:AlternateContent xmlns:mc="http://schemas.openxmlformats.org/markup-compatibility/2006">
    <mc:Choice xmlns:p14="http://schemas.microsoft.com/office/powerpoint/2010/main" Requires="p14">
      <p:transition spd="slow" p14:dur="2000" advTm="58422"/>
    </mc:Choice>
    <mc:Fallback>
      <p:transition spd="slow" advTm="58422"/>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E7A658E-AE68-6E42-8815-F472D5384368}"/>
              </a:ext>
            </a:extLst>
          </p:cNvPr>
          <p:cNvSpPr>
            <a:spLocks noGrp="1"/>
          </p:cNvSpPr>
          <p:nvPr>
            <p:ph type="title"/>
          </p:nvPr>
        </p:nvSpPr>
        <p:spPr>
          <a:xfrm>
            <a:off x="1058327" y="274638"/>
            <a:ext cx="10693236" cy="1143000"/>
          </a:xfrm>
        </p:spPr>
        <p:txBody>
          <a:bodyPr>
            <a:normAutofit/>
          </a:bodyPr>
          <a:lstStyle/>
          <a:p>
            <a:r>
              <a:rPr lang="nl-BE">
                <a:solidFill>
                  <a:schemeClr val="tx2">
                    <a:lumMod val="75000"/>
                  </a:schemeClr>
                </a:solidFill>
                <a:latin typeface="Trebuchet MS"/>
                <a:cs typeface="Arial"/>
              </a:rPr>
              <a:t>Elektrotechnieken - organisatievormen</a:t>
            </a:r>
          </a:p>
        </p:txBody>
      </p:sp>
      <p:sp>
        <p:nvSpPr>
          <p:cNvPr id="6" name="Tijdelijke aanduiding voor inhoud 5">
            <a:extLst>
              <a:ext uri="{FF2B5EF4-FFF2-40B4-BE49-F238E27FC236}">
                <a16:creationId xmlns:a16="http://schemas.microsoft.com/office/drawing/2014/main" id="{196AAFE7-C191-AF4D-9F42-E9E429C2E996}"/>
              </a:ext>
            </a:extLst>
          </p:cNvPr>
          <p:cNvSpPr>
            <a:spLocks noGrp="1"/>
          </p:cNvSpPr>
          <p:nvPr>
            <p:ph idx="1"/>
          </p:nvPr>
        </p:nvSpPr>
        <p:spPr>
          <a:xfrm>
            <a:off x="1393759" y="1528768"/>
            <a:ext cx="10459574" cy="4525963"/>
          </a:xfrm>
        </p:spPr>
        <p:txBody>
          <a:bodyPr/>
          <a:lstStyle/>
          <a:p>
            <a:r>
              <a:rPr lang="nl-BE"/>
              <a:t>Het leerplan Elektrotechnieken is een graadsleerplan 25u – waarbij min. 8u TV - per jaar wordt georganiseerd. Het lerarenteam dient de leerplandoelen te spreiden over de twee leerjaren, </a:t>
            </a:r>
            <a:r>
              <a:rPr lang="nl-BE">
                <a:solidFill>
                  <a:srgbClr val="FF8414"/>
                </a:solidFill>
              </a:rPr>
              <a:t>overleg en een planmatige aanpak is hierbij belangrijk</a:t>
            </a:r>
            <a:r>
              <a:rPr lang="nl-BE"/>
              <a:t>.</a:t>
            </a:r>
          </a:p>
          <a:p>
            <a:endParaRPr lang="nl-BE"/>
          </a:p>
          <a:p>
            <a:r>
              <a:rPr lang="nl-BE"/>
              <a:t>Het </a:t>
            </a:r>
            <a:r>
              <a:rPr lang="nl-BE">
                <a:solidFill>
                  <a:srgbClr val="FF8414"/>
                </a:solidFill>
              </a:rPr>
              <a:t>samenspel van kennis, vaardigheden en attitudes </a:t>
            </a:r>
            <a:r>
              <a:rPr lang="nl-BE"/>
              <a:t>onderschrijft het geïntegreerd projectmatig werken volgens het </a:t>
            </a:r>
            <a:r>
              <a:rPr lang="nl-BE">
                <a:solidFill>
                  <a:srgbClr val="FF8414"/>
                </a:solidFill>
              </a:rPr>
              <a:t>technisch proces</a:t>
            </a:r>
            <a:r>
              <a:rPr lang="nl-BE"/>
              <a:t>.</a:t>
            </a:r>
            <a:endParaRPr lang="nl-NL"/>
          </a:p>
          <a:p>
            <a:pPr lvl="1">
              <a:spcAft>
                <a:spcPts val="1500"/>
              </a:spcAft>
            </a:pPr>
            <a:r>
              <a:rPr lang="nl-NL"/>
              <a:t>Afhankelijk van leeromgeving, expertise leerkrachten, leerling in klasgroep</a:t>
            </a:r>
          </a:p>
        </p:txBody>
      </p:sp>
      <p:sp>
        <p:nvSpPr>
          <p:cNvPr id="4" name="Tijdelijke aanduiding voor dianummer 3">
            <a:extLst>
              <a:ext uri="{FF2B5EF4-FFF2-40B4-BE49-F238E27FC236}">
                <a16:creationId xmlns:a16="http://schemas.microsoft.com/office/drawing/2014/main" id="{87EA71F5-CA30-9A44-8C9B-DDCB9A86C729}"/>
              </a:ext>
            </a:extLst>
          </p:cNvPr>
          <p:cNvSpPr>
            <a:spLocks noGrp="1"/>
          </p:cNvSpPr>
          <p:nvPr>
            <p:ph type="sldNum" sz="quarter" idx="11"/>
          </p:nvPr>
        </p:nvSpPr>
        <p:spPr/>
        <p:txBody>
          <a:bodyPr/>
          <a:lstStyle/>
          <a:p>
            <a:fld id="{189E3A5C-986B-47BE-8F96-3787467B82A8}" type="slidenum">
              <a:rPr lang="nl-BE" smtClean="0">
                <a:solidFill>
                  <a:prstClr val="white"/>
                </a:solidFill>
              </a:rPr>
              <a:pPr/>
              <a:t>8</a:t>
            </a:fld>
            <a:endParaRPr lang="nl-BE">
              <a:solidFill>
                <a:prstClr val="white"/>
              </a:solidFill>
            </a:endParaRPr>
          </a:p>
        </p:txBody>
      </p:sp>
      <p:sp>
        <p:nvSpPr>
          <p:cNvPr id="3" name="Tekstvak 2">
            <a:extLst>
              <a:ext uri="{FF2B5EF4-FFF2-40B4-BE49-F238E27FC236}">
                <a16:creationId xmlns:a16="http://schemas.microsoft.com/office/drawing/2014/main" id="{FBCA0A4E-6572-4DD3-AD0C-5F7146E72992}"/>
              </a:ext>
            </a:extLst>
          </p:cNvPr>
          <p:cNvSpPr txBox="1"/>
          <p:nvPr/>
        </p:nvSpPr>
        <p:spPr>
          <a:xfrm>
            <a:off x="1715590" y="4628971"/>
            <a:ext cx="6096000" cy="1200329"/>
          </a:xfrm>
          <a:prstGeom prst="rect">
            <a:avLst/>
          </a:prstGeom>
          <a:noFill/>
        </p:spPr>
        <p:txBody>
          <a:bodyPr wrap="square">
            <a:spAutoFit/>
          </a:bodyPr>
          <a:lstStyle/>
          <a:p>
            <a:r>
              <a:rPr lang="nl-BE" sz="2400" b="1">
                <a:sym typeface="Wingdings" panose="05000000000000000000" pitchFamily="2" charset="2"/>
              </a:rPr>
              <a:t> </a:t>
            </a:r>
            <a:r>
              <a:rPr lang="nl-BE" sz="2400" b="1"/>
              <a:t>Leerkrachten team</a:t>
            </a:r>
          </a:p>
          <a:p>
            <a:pPr lvl="1"/>
            <a:r>
              <a:rPr lang="nl-BE" sz="2400" b="1"/>
              <a:t>	Meerdere competenties nodig</a:t>
            </a:r>
          </a:p>
          <a:p>
            <a:pPr lvl="1"/>
            <a:r>
              <a:rPr lang="nl-BE" sz="2400" b="1"/>
              <a:t>	Samenwerken</a:t>
            </a:r>
          </a:p>
        </p:txBody>
      </p:sp>
      <p:sp>
        <p:nvSpPr>
          <p:cNvPr id="7" name="Rechthoek 6"/>
          <p:cNvSpPr/>
          <p:nvPr/>
        </p:nvSpPr>
        <p:spPr>
          <a:xfrm>
            <a:off x="9163574" y="-24714"/>
            <a:ext cx="3028426" cy="80464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nl-B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457189">
              <a:defRPr/>
            </a:pPr>
            <a:r>
              <a:rPr lang="nl-BE" b="1" cap="all">
                <a:solidFill>
                  <a:prstClr val="white"/>
                </a:solidFill>
                <a:latin typeface="Trebuchet MS" panose="020B0603020202020204" pitchFamily="34" charset="0"/>
              </a:rPr>
              <a:t>Organisatie</a:t>
            </a:r>
          </a:p>
        </p:txBody>
      </p:sp>
    </p:spTree>
    <p:extLst>
      <p:ext uri="{BB962C8B-B14F-4D97-AF65-F5344CB8AC3E}">
        <p14:creationId xmlns:p14="http://schemas.microsoft.com/office/powerpoint/2010/main" val="54329916"/>
      </p:ext>
    </p:extLst>
  </p:cSld>
  <p:clrMapOvr>
    <a:masterClrMapping/>
  </p:clrMapOvr>
  <mc:AlternateContent xmlns:mc="http://schemas.openxmlformats.org/markup-compatibility/2006">
    <mc:Choice xmlns:p14="http://schemas.microsoft.com/office/powerpoint/2010/main" Requires="p14">
      <p:transition spd="slow" p14:dur="3400" advTm="32389">
        <p14:reveal/>
      </p:transition>
    </mc:Choice>
    <mc:Fallback>
      <p:transition spd="slow" advTm="32389">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FC632E39-6D7B-7E47-BF23-1A10D77EB5C1}"/>
              </a:ext>
            </a:extLst>
          </p:cNvPr>
          <p:cNvSpPr>
            <a:spLocks noGrp="1"/>
          </p:cNvSpPr>
          <p:nvPr>
            <p:ph type="sldNum" sz="quarter" idx="11"/>
          </p:nvPr>
        </p:nvSpPr>
        <p:spPr/>
        <p:txBody>
          <a:bodyPr/>
          <a:lstStyle/>
          <a:p>
            <a:fld id="{189E3A5C-986B-47BE-8F96-3787467B82A8}" type="slidenum">
              <a:rPr lang="nl-BE" smtClean="0">
                <a:solidFill>
                  <a:prstClr val="white"/>
                </a:solidFill>
              </a:rPr>
              <a:pPr/>
              <a:t>9</a:t>
            </a:fld>
            <a:endParaRPr lang="nl-BE">
              <a:solidFill>
                <a:prstClr val="white"/>
              </a:solidFill>
            </a:endParaRPr>
          </a:p>
        </p:txBody>
      </p:sp>
      <p:sp>
        <p:nvSpPr>
          <p:cNvPr id="10" name="Tijdelijke aanduiding voor inhoud 5"/>
          <p:cNvSpPr>
            <a:spLocks noGrp="1"/>
          </p:cNvSpPr>
          <p:nvPr>
            <p:ph idx="1"/>
          </p:nvPr>
        </p:nvSpPr>
        <p:spPr>
          <a:xfrm>
            <a:off x="1463040" y="1828800"/>
            <a:ext cx="4267200" cy="4068765"/>
          </a:xfrm>
        </p:spPr>
        <p:txBody>
          <a:bodyPr>
            <a:normAutofit/>
          </a:bodyPr>
          <a:lstStyle/>
          <a:p>
            <a:pPr marL="0" lvl="0" indent="0">
              <a:buNone/>
            </a:pPr>
            <a:r>
              <a:rPr lang="nl-BE" sz="1400" b="1">
                <a:solidFill>
                  <a:srgbClr val="BF18B3"/>
                </a:solidFill>
              </a:rPr>
              <a:t>Doelen STEM</a:t>
            </a:r>
            <a:br>
              <a:rPr lang="nl-BE" sz="1400" b="1">
                <a:solidFill>
                  <a:srgbClr val="BF18B3"/>
                </a:solidFill>
              </a:rPr>
            </a:br>
            <a:br>
              <a:rPr lang="nl-BE" sz="1400">
                <a:solidFill>
                  <a:srgbClr val="BF18B3"/>
                </a:solidFill>
              </a:rPr>
            </a:br>
            <a:r>
              <a:rPr lang="nl-BE" sz="1400" i="1"/>
              <a:t>Verwijzen naar typische, meestal generieke werkwijzen van ingenieurs en technici … </a:t>
            </a:r>
            <a:br>
              <a:rPr lang="nl-BE" sz="1400" i="1"/>
            </a:br>
            <a:endParaRPr lang="nl-BE" sz="1400" i="1"/>
          </a:p>
          <a:p>
            <a:pPr lvl="0">
              <a:spcAft>
                <a:spcPts val="1500"/>
              </a:spcAft>
            </a:pPr>
            <a:r>
              <a:rPr lang="nl-BE" sz="1400"/>
              <a:t>Wetenschappelijke methoden voor onderzoek</a:t>
            </a:r>
          </a:p>
          <a:p>
            <a:pPr lvl="0">
              <a:spcAft>
                <a:spcPts val="1500"/>
              </a:spcAft>
            </a:pPr>
            <a:r>
              <a:rPr lang="nl-BE" sz="1400"/>
              <a:t>Technische processen en technische systemen onderzoeken</a:t>
            </a:r>
          </a:p>
          <a:p>
            <a:pPr lvl="0">
              <a:spcAft>
                <a:spcPts val="1500"/>
              </a:spcAft>
            </a:pPr>
            <a:r>
              <a:rPr lang="nl-BE" sz="1400"/>
              <a:t>Keuzes beargumenteren</a:t>
            </a:r>
          </a:p>
          <a:p>
            <a:pPr lvl="0">
              <a:spcAft>
                <a:spcPts val="1500"/>
              </a:spcAft>
            </a:pPr>
            <a:r>
              <a:rPr lang="nl-BE" sz="1400"/>
              <a:t>Modelleren en problemen oplossen in techniek</a:t>
            </a:r>
          </a:p>
          <a:p>
            <a:pPr lvl="0">
              <a:spcAft>
                <a:spcPts val="1500"/>
              </a:spcAft>
            </a:pPr>
            <a:r>
              <a:rPr lang="nl-BE" sz="1400"/>
              <a:t>Interacties tussen wetenschap, techniek, engineering en wiskunde</a:t>
            </a:r>
          </a:p>
        </p:txBody>
      </p:sp>
      <p:sp>
        <p:nvSpPr>
          <p:cNvPr id="6" name="Rechthoek 5">
            <a:extLst>
              <a:ext uri="{FF2B5EF4-FFF2-40B4-BE49-F238E27FC236}">
                <a16:creationId xmlns:a16="http://schemas.microsoft.com/office/drawing/2014/main" id="{80B8CCC5-3D0B-40CC-A5C1-8E455AE824A7}"/>
              </a:ext>
            </a:extLst>
          </p:cNvPr>
          <p:cNvSpPr/>
          <p:nvPr/>
        </p:nvSpPr>
        <p:spPr>
          <a:xfrm>
            <a:off x="9163574" y="-24714"/>
            <a:ext cx="3028426" cy="80464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nl-B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457189">
              <a:defRPr/>
            </a:pPr>
            <a:r>
              <a:rPr lang="nl-NL" b="1" cap="all">
                <a:solidFill>
                  <a:prstClr val="white"/>
                </a:solidFill>
                <a:latin typeface="Trebuchet MS" panose="020B0603020202020204" pitchFamily="34" charset="0"/>
              </a:rPr>
              <a:t>Opbouw leerplan</a:t>
            </a:r>
            <a:endParaRPr lang="nl-BE" b="1" cap="all">
              <a:solidFill>
                <a:prstClr val="white"/>
              </a:solidFill>
              <a:latin typeface="Trebuchet MS" panose="020B0603020202020204" pitchFamily="34" charset="0"/>
            </a:endParaRPr>
          </a:p>
        </p:txBody>
      </p:sp>
      <p:graphicFrame>
        <p:nvGraphicFramePr>
          <p:cNvPr id="3" name="Tabel 7">
            <a:extLst>
              <a:ext uri="{FF2B5EF4-FFF2-40B4-BE49-F238E27FC236}">
                <a16:creationId xmlns:a16="http://schemas.microsoft.com/office/drawing/2014/main" id="{E1977533-BAFD-4A4D-8BF7-58D82C4336F6}"/>
              </a:ext>
            </a:extLst>
          </p:cNvPr>
          <p:cNvGraphicFramePr>
            <a:graphicFrameLocks noGrp="1"/>
          </p:cNvGraphicFramePr>
          <p:nvPr>
            <p:extLst>
              <p:ext uri="{D42A27DB-BD31-4B8C-83A1-F6EECF244321}">
                <p14:modId xmlns:p14="http://schemas.microsoft.com/office/powerpoint/2010/main" val="3937708999"/>
              </p:ext>
            </p:extLst>
          </p:nvPr>
        </p:nvGraphicFramePr>
        <p:xfrm>
          <a:off x="1288049" y="1201041"/>
          <a:ext cx="9017486" cy="4853769"/>
        </p:xfrm>
        <a:graphic>
          <a:graphicData uri="http://schemas.openxmlformats.org/drawingml/2006/table">
            <a:tbl>
              <a:tblPr firstRow="1" bandRow="1">
                <a:tableStyleId>{5A111915-BE36-4E01-A7E5-04B1672EAD32}</a:tableStyleId>
              </a:tblPr>
              <a:tblGrid>
                <a:gridCol w="4508743">
                  <a:extLst>
                    <a:ext uri="{9D8B030D-6E8A-4147-A177-3AD203B41FA5}">
                      <a16:colId xmlns:a16="http://schemas.microsoft.com/office/drawing/2014/main" val="993286300"/>
                    </a:ext>
                  </a:extLst>
                </a:gridCol>
                <a:gridCol w="4508743">
                  <a:extLst>
                    <a:ext uri="{9D8B030D-6E8A-4147-A177-3AD203B41FA5}">
                      <a16:colId xmlns:a16="http://schemas.microsoft.com/office/drawing/2014/main" val="4226604337"/>
                    </a:ext>
                  </a:extLst>
                </a:gridCol>
              </a:tblGrid>
              <a:tr h="479466">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lang="nl-NL" sz="1800" b="1">
                        <a:solidFill>
                          <a:schemeClr val="bg1"/>
                        </a:solidFill>
                      </a:endParaRPr>
                    </a:p>
                  </a:txBody>
                  <a:tcPr>
                    <a:solidFill>
                      <a:srgbClr val="BF18B3"/>
                    </a:solidFill>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lang="nl-BE" sz="1800" b="1">
                        <a:solidFill>
                          <a:srgbClr val="7030A0"/>
                        </a:solidFill>
                      </a:endParaRPr>
                    </a:p>
                  </a:txBody>
                  <a:tcPr>
                    <a:solidFill>
                      <a:srgbClr val="BF18B3"/>
                    </a:solidFill>
                  </a:tcPr>
                </a:tc>
                <a:extLst>
                  <a:ext uri="{0D108BD9-81ED-4DB2-BD59-A6C34878D82A}">
                    <a16:rowId xmlns:a16="http://schemas.microsoft.com/office/drawing/2014/main" val="3353609095"/>
                  </a:ext>
                </a:extLst>
              </a:tr>
              <a:tr h="4374303">
                <a:tc>
                  <a:txBody>
                    <a:bodyPr/>
                    <a:lstStyle/>
                    <a:p>
                      <a:endParaRPr lang="nl-NL"/>
                    </a:p>
                    <a:p>
                      <a:endParaRPr lang="nl-BE"/>
                    </a:p>
                    <a:p>
                      <a:endParaRPr lang="nl-BE"/>
                    </a:p>
                    <a:p>
                      <a:endParaRPr lang="nl-BE"/>
                    </a:p>
                    <a:p>
                      <a:endParaRPr lang="nl-BE"/>
                    </a:p>
                    <a:p>
                      <a:endParaRPr lang="nl-BE"/>
                    </a:p>
                    <a:p>
                      <a:endParaRPr lang="nl-BE"/>
                    </a:p>
                    <a:p>
                      <a:endParaRPr lang="nl-BE"/>
                    </a:p>
                    <a:p>
                      <a:endParaRPr lang="nl-BE"/>
                    </a:p>
                    <a:p>
                      <a:endParaRPr lang="nl-BE"/>
                    </a:p>
                    <a:p>
                      <a:endParaRPr lang="nl-BE"/>
                    </a:p>
                    <a:p>
                      <a:endParaRPr lang="nl-BE"/>
                    </a:p>
                  </a:txBody>
                  <a:tcPr/>
                </a:tc>
                <a:tc>
                  <a:txBody>
                    <a:bodyPr/>
                    <a:lstStyle/>
                    <a:p>
                      <a:endParaRPr lang="nl-BE"/>
                    </a:p>
                  </a:txBody>
                  <a:tcPr/>
                </a:tc>
                <a:extLst>
                  <a:ext uri="{0D108BD9-81ED-4DB2-BD59-A6C34878D82A}">
                    <a16:rowId xmlns:a16="http://schemas.microsoft.com/office/drawing/2014/main" val="2779289612"/>
                  </a:ext>
                </a:extLst>
              </a:tr>
            </a:tbl>
          </a:graphicData>
        </a:graphic>
      </p:graphicFrame>
      <p:sp>
        <p:nvSpPr>
          <p:cNvPr id="7" name="Tekstvak 6">
            <a:extLst>
              <a:ext uri="{FF2B5EF4-FFF2-40B4-BE49-F238E27FC236}">
                <a16:creationId xmlns:a16="http://schemas.microsoft.com/office/drawing/2014/main" id="{E9E063E9-C24C-40F8-86DB-A6363EA122BE}"/>
              </a:ext>
            </a:extLst>
          </p:cNvPr>
          <p:cNvSpPr txBox="1"/>
          <p:nvPr/>
        </p:nvSpPr>
        <p:spPr>
          <a:xfrm>
            <a:off x="3445932" y="1272737"/>
            <a:ext cx="1732357" cy="369332"/>
          </a:xfrm>
          <a:prstGeom prst="rect">
            <a:avLst/>
          </a:prstGeom>
          <a:noFill/>
        </p:spPr>
        <p:txBody>
          <a:bodyPr wrap="square">
            <a:spAutoFit/>
          </a:bodyPr>
          <a:lstStyle/>
          <a:p>
            <a:r>
              <a:rPr lang="nl-NL" b="1">
                <a:solidFill>
                  <a:schemeClr val="bg1"/>
                </a:solidFill>
              </a:rPr>
              <a:t>STEM- doelen:</a:t>
            </a:r>
          </a:p>
        </p:txBody>
      </p:sp>
      <p:sp>
        <p:nvSpPr>
          <p:cNvPr id="9" name="Tekstvak 8">
            <a:extLst>
              <a:ext uri="{FF2B5EF4-FFF2-40B4-BE49-F238E27FC236}">
                <a16:creationId xmlns:a16="http://schemas.microsoft.com/office/drawing/2014/main" id="{D3E8D92C-51DA-470D-8B39-D477D95BB067}"/>
              </a:ext>
            </a:extLst>
          </p:cNvPr>
          <p:cNvSpPr txBox="1"/>
          <p:nvPr/>
        </p:nvSpPr>
        <p:spPr>
          <a:xfrm>
            <a:off x="6812465" y="1249686"/>
            <a:ext cx="2720828" cy="415435"/>
          </a:xfrm>
          <a:prstGeom prst="rect">
            <a:avLst/>
          </a:prstGeom>
          <a:noFill/>
        </p:spPr>
        <p:txBody>
          <a:bodyPr wrap="square">
            <a:spAutoFit/>
          </a:bodyPr>
          <a:lstStyle/>
          <a:p>
            <a:pPr indent="-157169">
              <a:lnSpc>
                <a:spcPct val="130000"/>
              </a:lnSpc>
              <a:spcAft>
                <a:spcPts val="1000"/>
              </a:spcAft>
            </a:pPr>
            <a:r>
              <a:rPr lang="nl-BE" b="1">
                <a:solidFill>
                  <a:schemeClr val="bg1"/>
                </a:solidFill>
              </a:rPr>
              <a:t>Leerdoelen ELT: </a:t>
            </a:r>
          </a:p>
        </p:txBody>
      </p:sp>
      <p:sp>
        <p:nvSpPr>
          <p:cNvPr id="11" name="Tijdelijke aanduiding voor inhoud 2"/>
          <p:cNvSpPr txBox="1">
            <a:spLocks/>
          </p:cNvSpPr>
          <p:nvPr/>
        </p:nvSpPr>
        <p:spPr>
          <a:xfrm>
            <a:off x="5821680" y="1920240"/>
            <a:ext cx="4236720" cy="4205929"/>
          </a:xfrm>
          <a:prstGeom prst="rect">
            <a:avLst/>
          </a:prstGeom>
        </p:spPr>
        <p:txBody>
          <a:bodyPr vert="horz" lIns="91440" tIns="45720" rIns="91440" bIns="45720" rtlCol="0">
            <a:normAutofit/>
          </a:bodyPr>
          <a:lstStyle>
            <a:lvl1pPr marL="257168" indent="-257168" algn="l" defTabSz="685783" rtl="0" eaLnBrk="1" latinLnBrk="0" hangingPunct="1">
              <a:spcBef>
                <a:spcPct val="20000"/>
              </a:spcBef>
              <a:buClrTx/>
              <a:buFont typeface="Arial" pitchFamily="34" charset="0"/>
              <a:buChar char="•"/>
              <a:defRPr sz="2400" kern="1200">
                <a:solidFill>
                  <a:schemeClr val="tx1"/>
                </a:solidFill>
                <a:latin typeface="+mj-lt"/>
                <a:ea typeface="+mn-ea"/>
                <a:cs typeface="Arial" pitchFamily="34" charset="0"/>
              </a:defRPr>
            </a:lvl1pPr>
            <a:lvl2pPr marL="557199" indent="-214308" algn="l" defTabSz="685783" rtl="0" eaLnBrk="1" latinLnBrk="0" hangingPunct="1">
              <a:spcBef>
                <a:spcPct val="20000"/>
              </a:spcBef>
              <a:buClr>
                <a:srgbClr val="BF18B3"/>
              </a:buClr>
              <a:buFont typeface="Arial" pitchFamily="34" charset="0"/>
              <a:buChar char="–"/>
              <a:defRPr sz="2100" kern="1200">
                <a:solidFill>
                  <a:srgbClr val="BF18B3"/>
                </a:solidFill>
                <a:latin typeface="+mj-lt"/>
                <a:ea typeface="+mn-ea"/>
                <a:cs typeface="Arial" pitchFamily="34" charset="0"/>
              </a:defRPr>
            </a:lvl2pPr>
            <a:lvl3pPr marL="857228" indent="-171446" algn="l" defTabSz="685783" rtl="0" eaLnBrk="1" latinLnBrk="0" hangingPunct="1">
              <a:spcBef>
                <a:spcPct val="20000"/>
              </a:spcBef>
              <a:buClr>
                <a:srgbClr val="F18E00"/>
              </a:buClr>
              <a:buFont typeface="Arial" pitchFamily="34" charset="0"/>
              <a:buChar char="•"/>
              <a:defRPr sz="1800" kern="1200">
                <a:solidFill>
                  <a:srgbClr val="FF8414"/>
                </a:solidFill>
                <a:latin typeface="+mj-lt"/>
                <a:ea typeface="+mn-ea"/>
                <a:cs typeface="Arial" pitchFamily="34" charset="0"/>
              </a:defRPr>
            </a:lvl3pPr>
            <a:lvl4pPr marL="1200120" indent="-171446" algn="l" defTabSz="685783" rtl="0" eaLnBrk="1" latinLnBrk="0" hangingPunct="1">
              <a:spcBef>
                <a:spcPct val="20000"/>
              </a:spcBef>
              <a:buClr>
                <a:schemeClr val="tx1"/>
              </a:buClr>
              <a:buFont typeface="Arial" pitchFamily="34" charset="0"/>
              <a:buChar char="–"/>
              <a:defRPr sz="1500" kern="1200">
                <a:solidFill>
                  <a:schemeClr val="tx1"/>
                </a:solidFill>
                <a:latin typeface="+mj-lt"/>
                <a:ea typeface="+mn-ea"/>
                <a:cs typeface="Arial" pitchFamily="34" charset="0"/>
              </a:defRPr>
            </a:lvl4pPr>
            <a:lvl5pPr marL="1543012" indent="-171446" algn="l" defTabSz="685783" rtl="0" eaLnBrk="1" latinLnBrk="0" hangingPunct="1">
              <a:spcBef>
                <a:spcPct val="20000"/>
              </a:spcBef>
              <a:buClr>
                <a:srgbClr val="BF18B3"/>
              </a:buClr>
              <a:buFont typeface="Arial" panose="020B0604020202020204" pitchFamily="34" charset="0"/>
              <a:buChar char="•"/>
              <a:defRPr sz="1500" kern="1200">
                <a:solidFill>
                  <a:srgbClr val="B22A89"/>
                </a:solidFill>
                <a:latin typeface="+mj-lt"/>
                <a:ea typeface="+mn-ea"/>
                <a:cs typeface="Arial" pitchFamily="34" charset="0"/>
              </a:defRPr>
            </a:lvl5pPr>
            <a:lvl6pPr marL="1885903"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795"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686"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577"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a:spcAft>
                <a:spcPts val="1500"/>
              </a:spcAft>
              <a:buFont typeface="Arial" pitchFamily="34" charset="0"/>
              <a:buNone/>
            </a:pPr>
            <a:r>
              <a:rPr lang="nl-BE" sz="1400"/>
              <a:t>De leerplandoelen Elektrotechnieken behandelen kennis en inzicht in wetmatigheden, vaardigheden, technische systemen en processen, kennis van technologie en materialen in een elektrotechnische</a:t>
            </a:r>
            <a:r>
              <a:rPr lang="nl-BE" sz="1400" b="1"/>
              <a:t> context  </a:t>
            </a:r>
            <a:r>
              <a:rPr lang="nl-BE" sz="1400" b="1">
                <a:solidFill>
                  <a:srgbClr val="BF18B3"/>
                </a:solidFill>
              </a:rPr>
              <a:t>=&gt; </a:t>
            </a:r>
            <a:r>
              <a:rPr lang="nl-BE" sz="1400">
                <a:solidFill>
                  <a:srgbClr val="BF18B3"/>
                </a:solidFill>
              </a:rPr>
              <a:t>huishoudelijke en niet-huishoudelijke installaties, programmeren-elektronica, montage…</a:t>
            </a:r>
          </a:p>
          <a:p>
            <a:pPr marL="0" indent="0">
              <a:spcAft>
                <a:spcPts val="1500"/>
              </a:spcAft>
              <a:buFont typeface="Arial" pitchFamily="34" charset="0"/>
              <a:buNone/>
            </a:pPr>
            <a:r>
              <a:rPr lang="nl-BE" sz="1400"/>
              <a:t>Het leerplan bevat volgende rubrieken:</a:t>
            </a:r>
          </a:p>
          <a:p>
            <a:pPr marL="342900" lvl="0" indent="-342900">
              <a:lnSpc>
                <a:spcPct val="107000"/>
              </a:lnSpc>
              <a:buClr>
                <a:srgbClr val="595959"/>
              </a:buClr>
              <a:buFont typeface="Symbol" panose="05050102010706020507" pitchFamily="18" charset="2"/>
              <a:buChar char=""/>
            </a:pPr>
            <a:r>
              <a:rPr lang="nl-BE" sz="1400">
                <a:latin typeface="Calibri"/>
                <a:ea typeface="Calibri" panose="020F0502020204030204" pitchFamily="34" charset="0"/>
                <a:cs typeface="Arial"/>
              </a:rPr>
              <a:t>Elektrotechnische realisaties</a:t>
            </a:r>
          </a:p>
          <a:p>
            <a:pPr marL="342900" lvl="0" indent="-342900">
              <a:lnSpc>
                <a:spcPct val="107000"/>
              </a:lnSpc>
              <a:buClr>
                <a:srgbClr val="595959"/>
              </a:buClr>
              <a:buFont typeface="Symbol" panose="05050102010706020507" pitchFamily="18" charset="2"/>
              <a:buChar char=""/>
            </a:pPr>
            <a:r>
              <a:rPr lang="nl-BE" sz="1400">
                <a:latin typeface="Calibri"/>
                <a:ea typeface="Calibri" panose="020F0502020204030204" pitchFamily="34" charset="0"/>
                <a:cs typeface="Arial"/>
              </a:rPr>
              <a:t>Programmeerbare sturingen</a:t>
            </a:r>
            <a:endParaRPr lang="nl-BE" sz="1400"/>
          </a:p>
          <a:p>
            <a:pPr marL="342900" lvl="0" indent="-342900">
              <a:lnSpc>
                <a:spcPct val="107000"/>
              </a:lnSpc>
              <a:buClr>
                <a:srgbClr val="595959"/>
              </a:buClr>
              <a:buFont typeface="Symbol" panose="05050102010706020507" pitchFamily="18" charset="2"/>
              <a:buChar char=""/>
            </a:pPr>
            <a:r>
              <a:rPr lang="nl-BE" sz="1400">
                <a:latin typeface="Calibri"/>
                <a:ea typeface="Calibri" panose="020F0502020204030204" pitchFamily="34" charset="0"/>
                <a:cs typeface="Arial"/>
              </a:rPr>
              <a:t>Elektropneumatica</a:t>
            </a:r>
          </a:p>
          <a:p>
            <a:pPr marL="342900" lvl="0" indent="-342900">
              <a:lnSpc>
                <a:spcPct val="107000"/>
              </a:lnSpc>
              <a:buClr>
                <a:srgbClr val="595959"/>
              </a:buClr>
              <a:buFont typeface="Symbol" panose="05050102010706020507" pitchFamily="18" charset="2"/>
              <a:buChar char=""/>
            </a:pPr>
            <a:r>
              <a:rPr lang="nl-BE" sz="1400">
                <a:latin typeface="Calibri"/>
                <a:ea typeface="Calibri" panose="020F0502020204030204" pitchFamily="34" charset="0"/>
                <a:cs typeface="Arial"/>
              </a:rPr>
              <a:t>Montage en demontage</a:t>
            </a:r>
          </a:p>
          <a:p>
            <a:pPr marL="342900" lvl="0" indent="-342900">
              <a:lnSpc>
                <a:spcPct val="107000"/>
              </a:lnSpc>
              <a:buClr>
                <a:srgbClr val="595959"/>
              </a:buClr>
              <a:buFont typeface="Symbol" panose="05050102010706020507" pitchFamily="18" charset="2"/>
              <a:buChar char=""/>
            </a:pPr>
            <a:r>
              <a:rPr lang="nl-BE" sz="1400">
                <a:latin typeface="Calibri"/>
                <a:cs typeface="Arial"/>
              </a:rPr>
              <a:t>Onderhoudsacties en diagnosetechnieken</a:t>
            </a:r>
            <a:endParaRPr lang="nl-BE" sz="1400"/>
          </a:p>
          <a:p>
            <a:pPr marL="342900" indent="-342900">
              <a:lnSpc>
                <a:spcPct val="107000"/>
              </a:lnSpc>
              <a:buClr>
                <a:srgbClr val="595959"/>
              </a:buClr>
              <a:buFont typeface="Symbol" panose="05050102010706020507" pitchFamily="18" charset="2"/>
              <a:buChar char=""/>
            </a:pPr>
            <a:endParaRPr lang="nl-BE" sz="1400">
              <a:solidFill>
                <a:srgbClr val="595959"/>
              </a:solidFill>
              <a:latin typeface="Calibri"/>
              <a:ea typeface="Calibri" panose="020F0502020204030204" pitchFamily="34" charset="0"/>
              <a:cs typeface="Arial"/>
            </a:endParaRPr>
          </a:p>
          <a:p>
            <a:pPr marL="342900" indent="-342900">
              <a:lnSpc>
                <a:spcPct val="107000"/>
              </a:lnSpc>
              <a:buClr>
                <a:srgbClr val="595959"/>
              </a:buClr>
              <a:buFont typeface="Symbol" panose="05050102010706020507" pitchFamily="18" charset="2"/>
              <a:buChar char=""/>
            </a:pPr>
            <a:endParaRPr lang="nl-BE" sz="1400">
              <a:solidFill>
                <a:srgbClr val="595959"/>
              </a:solidFill>
              <a:latin typeface="Calibri"/>
              <a:ea typeface="Calibri" panose="020F0502020204030204" pitchFamily="34" charset="0"/>
              <a:cs typeface="Arial"/>
            </a:endParaRPr>
          </a:p>
          <a:p>
            <a:pPr marL="0" indent="0">
              <a:spcAft>
                <a:spcPts val="1500"/>
              </a:spcAft>
              <a:buFont typeface="Arial" pitchFamily="34" charset="0"/>
              <a:buNone/>
            </a:pPr>
            <a:endParaRPr lang="nl-BE" sz="1400"/>
          </a:p>
        </p:txBody>
      </p:sp>
    </p:spTree>
    <p:extLst>
      <p:ext uri="{BB962C8B-B14F-4D97-AF65-F5344CB8AC3E}">
        <p14:creationId xmlns:p14="http://schemas.microsoft.com/office/powerpoint/2010/main" val="2531419921"/>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
                                            <p:txEl>
                                              <p:pRg st="4" end="4"/>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0">
                                            <p:txEl>
                                              <p:pRg st="5" end="5"/>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P spid="7" grpId="0"/>
      <p:bldP spid="9" grpId="0"/>
      <p:bldP spid="11" grpId="0"/>
    </p:bldLst>
  </p:timing>
</p:sld>
</file>

<file path=ppt/theme/theme1.xml><?xml version="1.0" encoding="utf-8"?>
<a:theme xmlns:a="http://schemas.openxmlformats.org/drawingml/2006/main" name="2_kathondvla_09-2018">
  <a:themeElements>
    <a:clrScheme name="Katholiek Onderwijs Vlaanderen 2020">
      <a:dk1>
        <a:sysClr val="windowText" lastClr="000000"/>
      </a:dk1>
      <a:lt1>
        <a:sysClr val="window" lastClr="FFFFFF"/>
      </a:lt1>
      <a:dk2>
        <a:srgbClr val="EC7D23"/>
      </a:dk2>
      <a:lt2>
        <a:srgbClr val="F1DE00"/>
      </a:lt2>
      <a:accent1>
        <a:srgbClr val="AE2081"/>
      </a:accent1>
      <a:accent2>
        <a:srgbClr val="EC7D23"/>
      </a:accent2>
      <a:accent3>
        <a:srgbClr val="A8AF37"/>
      </a:accent3>
      <a:accent4>
        <a:srgbClr val="4CBCC5"/>
      </a:accent4>
      <a:accent5>
        <a:srgbClr val="116CA8"/>
      </a:accent5>
      <a:accent6>
        <a:srgbClr val="82B863"/>
      </a:accent6>
      <a:hlink>
        <a:srgbClr val="0000FF"/>
      </a:hlink>
      <a:folHlink>
        <a:srgbClr val="92D050"/>
      </a:folHlink>
    </a:clrScheme>
    <a:fontScheme name="KathOndVla">
      <a:majorFont>
        <a:latin typeface="Trebuchet MS"/>
        <a:ea typeface=""/>
        <a:cs typeface=""/>
      </a:majorFont>
      <a:minorFont>
        <a:latin typeface="Trebuchet MS"/>
        <a:ea typeface=""/>
        <a:cs typeface=""/>
      </a:minorFont>
    </a:fontScheme>
    <a:fmtScheme name="Verve">
      <a:fillStyleLst>
        <a:solidFill>
          <a:schemeClr val="phClr"/>
        </a:solidFill>
        <a:gradFill rotWithShape="1">
          <a:gsLst>
            <a:gs pos="0">
              <a:schemeClr val="phClr">
                <a:tint val="10000"/>
                <a:satMod val="300000"/>
              </a:schemeClr>
            </a:gs>
            <a:gs pos="34000">
              <a:schemeClr val="phClr">
                <a:tint val="13500"/>
                <a:satMod val="250000"/>
              </a:schemeClr>
            </a:gs>
            <a:gs pos="100000">
              <a:schemeClr val="phClr">
                <a:tint val="60000"/>
                <a:satMod val="200000"/>
              </a:schemeClr>
            </a:gs>
          </a:gsLst>
          <a:path path="circle">
            <a:fillToRect l="50000" t="155000" r="50000" b="-55000"/>
          </a:path>
        </a:gradFill>
        <a:gradFill rotWithShape="1">
          <a:gsLst>
            <a:gs pos="0">
              <a:schemeClr val="phClr">
                <a:tint val="60000"/>
                <a:satMod val="160000"/>
              </a:schemeClr>
            </a:gs>
            <a:gs pos="46000">
              <a:schemeClr val="phClr">
                <a:tint val="86000"/>
                <a:satMod val="160000"/>
              </a:schemeClr>
            </a:gs>
            <a:gs pos="100000">
              <a:schemeClr val="phClr">
                <a:shade val="40000"/>
                <a:satMod val="160000"/>
              </a:schemeClr>
            </a:gs>
          </a:gsLst>
          <a:path path="circle">
            <a:fillToRect l="50000" t="155000" r="50000" b="-55000"/>
          </a:path>
        </a:gradFill>
      </a:fillStyleLst>
      <a:lnStyleLst>
        <a:ln w="9525" cap="flat" cmpd="sng" algn="ctr">
          <a:solidFill>
            <a:schemeClr val="phClr">
              <a:satMod val="12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63500" dist="25400" dir="14700000" algn="t" rotWithShape="0">
              <a:srgbClr val="000000">
                <a:alpha val="50000"/>
              </a:srgbClr>
            </a:outerShdw>
          </a:effectLst>
        </a:effectStyle>
        <a:effectStyle>
          <a:effectLst>
            <a:outerShdw blurRad="50800" dist="38100" dir="14700000" algn="t" rotWithShape="0">
              <a:srgbClr val="000000">
                <a:alpha val="60000"/>
              </a:srgbClr>
            </a:outerShdw>
          </a:effectLst>
        </a:effectStyle>
        <a:effectStyle>
          <a:effectLst>
            <a:outerShdw blurRad="50800" dist="38100" dir="14700000" algn="t" rotWithShape="0">
              <a:srgbClr val="000000">
                <a:alpha val="60000"/>
              </a:srgbClr>
            </a:outerShdw>
          </a:effectLst>
          <a:scene3d>
            <a:camera prst="orthographicFront" fov="0">
              <a:rot lat="0" lon="0" rev="0"/>
            </a:camera>
            <a:lightRig rig="contrasting" dir="t">
              <a:rot lat="0" lon="0" rev="3600000"/>
            </a:lightRig>
          </a:scene3d>
          <a:sp3d prstMaterial="plastic">
            <a:bevelT w="127000" h="38200" prst="relaxedInset"/>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esentatie2" id="{0883D5D5-A473-45CB-8B60-F74B97158E2A}" vid="{06EB8E5B-BFDA-4BEA-9025-2D1FC10FDDAB}"/>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56B8CCC4234DD47B6E70511E5D8F970" ma:contentTypeVersion="4" ma:contentTypeDescription="Create a new document." ma:contentTypeScope="" ma:versionID="c269b148173f53b883f2b693604c1b70">
  <xsd:schema xmlns:xsd="http://www.w3.org/2001/XMLSchema" xmlns:xs="http://www.w3.org/2001/XMLSchema" xmlns:p="http://schemas.microsoft.com/office/2006/metadata/properties" xmlns:ns2="9cf56492-a379-40c1-ad7e-9a960465ff9d" targetNamespace="http://schemas.microsoft.com/office/2006/metadata/properties" ma:root="true" ma:fieldsID="9fa934713dd81f2cacd2509d91384284" ns2:_="">
    <xsd:import namespace="9cf56492-a379-40c1-ad7e-9a960465ff9d"/>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cf56492-a379-40c1-ad7e-9a960465ff9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48CE6CF1-B6DB-4603-99FF-CFDF27337F9D}"/>
</file>

<file path=customXml/itemProps2.xml><?xml version="1.0" encoding="utf-8"?>
<ds:datastoreItem xmlns:ds="http://schemas.openxmlformats.org/officeDocument/2006/customXml" ds:itemID="{24A29E16-3795-4188-86E6-75C06D311736}">
  <ds:schemaRefs>
    <ds:schemaRef ds:uri="http://schemas.microsoft.com/sharepoint/v3/contenttype/forms"/>
  </ds:schemaRefs>
</ds:datastoreItem>
</file>

<file path=customXml/itemProps3.xml><?xml version="1.0" encoding="utf-8"?>
<ds:datastoreItem xmlns:ds="http://schemas.openxmlformats.org/officeDocument/2006/customXml" ds:itemID="{B9F8F60E-171B-4862-9151-0A31C577AF56}">
  <ds:schemaRefs>
    <ds:schemaRef ds:uri="9cf56492-a379-40c1-ad7e-9a960465ff9d"/>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Application>Microsoft Office PowerPoint</Application>
  <PresentationFormat>Widescreen</PresentationFormat>
  <Slides>52</Slides>
  <Notes>33</Notes>
  <HiddenSlides>0</HiddenSlides>
  <ScaleCrop>false</ScaleCrop>
  <HeadingPairs>
    <vt:vector size="4" baseType="variant">
      <vt:variant>
        <vt:lpstr>Theme</vt:lpstr>
      </vt:variant>
      <vt:variant>
        <vt:i4>1</vt:i4>
      </vt:variant>
      <vt:variant>
        <vt:lpstr>Slide Titles</vt:lpstr>
      </vt:variant>
      <vt:variant>
        <vt:i4>52</vt:i4>
      </vt:variant>
    </vt:vector>
  </HeadingPairs>
  <TitlesOfParts>
    <vt:vector size="53" baseType="lpstr">
      <vt:lpstr>2_kathondvla_09-2018</vt:lpstr>
      <vt:lpstr>Leerplan Elektrotechnieken</vt:lpstr>
      <vt:lpstr>PowerPoint Presentation</vt:lpstr>
      <vt:lpstr>PowerPoint Presentation</vt:lpstr>
      <vt:lpstr>Verdiepende sessie leerpad modernisering so</vt:lpstr>
      <vt:lpstr>Beschrijving studierichtingprofiel</vt:lpstr>
      <vt:lpstr>Het leerplan Elektrotechnieken </vt:lpstr>
      <vt:lpstr>Tijdsindicatie leerplandelen</vt:lpstr>
      <vt:lpstr>Elektrotechnieken - organisatievormen</vt:lpstr>
      <vt:lpstr>PowerPoint Presentation</vt:lpstr>
      <vt:lpstr>PowerPoint Presentation</vt:lpstr>
      <vt:lpstr>Elektrotechnieken - onderwijsvorm</vt:lpstr>
      <vt:lpstr>Terminologie</vt:lpstr>
      <vt:lpstr>Differentiatie  - open leerplan</vt:lpstr>
      <vt:lpstr>PowerPoint Presentation</vt:lpstr>
      <vt:lpstr>PowerPoint Presentation</vt:lpstr>
      <vt:lpstr>PowerPoint Presentation</vt:lpstr>
      <vt:lpstr>PowerPoint Presentation</vt:lpstr>
      <vt:lpstr>Even stilstaan bij het begrip “verdieping”  </vt:lpstr>
      <vt:lpstr>PowerPoint Presentation</vt:lpstr>
      <vt:lpstr>Opbouw van het leerplan: diepgang</vt:lpstr>
      <vt:lpstr>PowerPoint Presentation</vt:lpstr>
      <vt:lpstr>STEM- doelen  lpd 1-8</vt:lpstr>
      <vt:lpstr>STEM- doelen  lpd 1-8</vt:lpstr>
      <vt:lpstr>STEM- doelen  lpd 1-8</vt:lpstr>
      <vt:lpstr>STEM- doelen  lpd 1-8</vt:lpstr>
      <vt:lpstr>STEM- doelen  lpd 1-8</vt:lpstr>
      <vt:lpstr>STEM- doelen  lpd 1-8</vt:lpstr>
      <vt:lpstr>STEM- doelen  lpd 1-8</vt:lpstr>
      <vt:lpstr>PowerPoint Presentation</vt:lpstr>
      <vt:lpstr>Leerdoelen Mechanica - hydrostatica  </vt:lpstr>
      <vt:lpstr>Leerdoelen Mechanica - hydrostatica  </vt:lpstr>
      <vt:lpstr>Leerdoelen Mechanica - hydrostatica  </vt:lpstr>
      <vt:lpstr>Leerdoelen Mechanica - hydrostatica  </vt:lpstr>
      <vt:lpstr>Leerdoelen Elektriciteit - elektronica  </vt:lpstr>
      <vt:lpstr>Leerdoelen Elektriciteit - elektronica  </vt:lpstr>
      <vt:lpstr>Leerdoelen Elektriciteit - elektronica  </vt:lpstr>
      <vt:lpstr>Leerdoelen Thermodynamica  </vt:lpstr>
      <vt:lpstr>Leerdoelen Elektrotechnieken </vt:lpstr>
      <vt:lpstr>Leerdoelen Elektrotechnieken </vt:lpstr>
      <vt:lpstr>Leerdoelen Elektrotechnieken </vt:lpstr>
      <vt:lpstr>Leerdoelen Elektrotechnieken </vt:lpstr>
      <vt:lpstr>Leerdoelen Elektrotechnieken </vt:lpstr>
      <vt:lpstr>Leerdoelen Elektrotechnieken </vt:lpstr>
      <vt:lpstr>Leerdoelen Elektrotechnieken </vt:lpstr>
      <vt:lpstr>Leerdoelen Elektrotechnieken </vt:lpstr>
      <vt:lpstr>Organisatievorm – geïntegreerde aanleermethodiek ontwikkelen gedragen door  voltallig lerarenteam</vt:lpstr>
      <vt:lpstr>Doelen engineering LPD 1-8</vt:lpstr>
      <vt:lpstr>Geïntegreerde projecten</vt:lpstr>
      <vt:lpstr>Geïntegreerde projecten</vt:lpstr>
      <vt:lpstr>PowerPoint Presentation</vt:lpstr>
      <vt:lpstr>PowerPoint Presentation</vt:lpstr>
      <vt:lpstr>Bedankt en tot binnenkort in één van onze vervolgsessies.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Mechanische technieken</dc:title>
  <dc:creator>Frank Remy</dc:creator>
  <cp:revision>1</cp:revision>
  <cp:lastPrinted>2020-11-27T12:42:44Z</cp:lastPrinted>
  <dcterms:created xsi:type="dcterms:W3CDTF">2020-11-12T07:50:58Z</dcterms:created>
  <dcterms:modified xsi:type="dcterms:W3CDTF">2021-03-03T12:10:29Z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0x010100156B8CCC4234DD47B6E70511E5D8F970</vt:lpwstr>
  </property>
</Properties>
</file>